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sldIdLst>
    <p:sldId id="256" r:id="rId2"/>
    <p:sldId id="264" r:id="rId3"/>
    <p:sldId id="268" r:id="rId4"/>
    <p:sldId id="267" r:id="rId5"/>
    <p:sldId id="262" r:id="rId6"/>
    <p:sldId id="257" r:id="rId7"/>
    <p:sldId id="266" r:id="rId8"/>
    <p:sldId id="270" r:id="rId9"/>
    <p:sldId id="259" r:id="rId10"/>
    <p:sldId id="26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3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100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01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80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0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3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9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8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8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5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0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A326441-C5BD-45D4-944B-BB3A60664CE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F38D-E366-4F21-B583-0BA4E18F1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36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nstagram_logo_2016.sv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intenseplayer.deviantart.com/art/Twitter-Neue-iOS-Icon-329042199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1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13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8" name="Oval 15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9" name="Picture 17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30" name="Picture 19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31" name="Rectangle 21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8224" y="365761"/>
            <a:ext cx="4782163" cy="509625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Welcome to our Primary Classroom-</a:t>
            </a:r>
            <a:br>
              <a:rPr lang="en-US" sz="4000" dirty="0"/>
            </a:br>
            <a:r>
              <a:rPr lang="en-US" sz="4000" dirty="0"/>
              <a:t>A classroom of energized, engaged and joyful learning!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86C8AE-CD8D-4E8B-8FCE-A1A896172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7968" y="5096256"/>
            <a:ext cx="3134719" cy="923544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buFont typeface="Wingdings 3" charset="2"/>
              <a:buChar char=""/>
            </a:pPr>
            <a:r>
              <a:rPr lang="en-US" sz="3200" dirty="0"/>
              <a:t>2020-21</a:t>
            </a:r>
          </a:p>
        </p:txBody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A8E06DB-2CAB-43E0-9D21-B9EEDD3265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r="2598" b="2"/>
          <a:stretch/>
        </p:blipFill>
        <p:spPr>
          <a:xfrm>
            <a:off x="5050389" y="1447799"/>
            <a:ext cx="6493910" cy="4572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84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E968-3BE1-4A5E-A0F3-B7A3F740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1515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/>
              <a:t>Please familiarize yourself with our school website and look at my teacher page: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               je.nbed.nb.ca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C58B1D-AEEC-4E23-A353-B60D1B4DBD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0034" y="786114"/>
            <a:ext cx="3844086" cy="2562724"/>
          </a:xfrm>
          <a:custGeom>
            <a:avLst/>
            <a:gdLst/>
            <a:ahLst/>
            <a:cxnLst/>
            <a:rect l="l" t="t" r="r" b="b"/>
            <a:pathLst>
              <a:path w="4809744" h="2562724">
                <a:moveTo>
                  <a:pt x="478762" y="0"/>
                </a:moveTo>
                <a:lnTo>
                  <a:pt x="4809744" y="0"/>
                </a:lnTo>
                <a:lnTo>
                  <a:pt x="4809744" y="2562724"/>
                </a:lnTo>
                <a:lnTo>
                  <a:pt x="0" y="2562724"/>
                </a:lnTo>
                <a:lnTo>
                  <a:pt x="0" y="478762"/>
                </a:lnTo>
                <a:close/>
              </a:path>
            </a:pathLst>
          </a:custGeom>
        </p:spPr>
      </p:pic>
      <p:pic>
        <p:nvPicPr>
          <p:cNvPr id="8" name="Content Placeholder 7" descr="A picture containing indoor, person, table, young&#10;&#10;Description automatically generated">
            <a:extLst>
              <a:ext uri="{FF2B5EF4-FFF2-40B4-BE49-F238E27FC236}">
                <a16:creationId xmlns:a16="http://schemas.microsoft.com/office/drawing/2014/main" id="{2D6BD722-71E0-4401-A349-01002AFC3E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" r="-3" b="27001"/>
          <a:stretch/>
        </p:blipFill>
        <p:spPr>
          <a:xfrm>
            <a:off x="797779" y="3513437"/>
            <a:ext cx="4809744" cy="2246151"/>
          </a:xfrm>
          <a:custGeom>
            <a:avLst/>
            <a:gdLst/>
            <a:ahLst/>
            <a:cxnLst/>
            <a:rect l="l" t="t" r="r" b="b"/>
            <a:pathLst>
              <a:path w="4809744" h="2246151">
                <a:moveTo>
                  <a:pt x="0" y="0"/>
                </a:moveTo>
                <a:lnTo>
                  <a:pt x="4809744" y="0"/>
                </a:lnTo>
                <a:lnTo>
                  <a:pt x="4809744" y="1767389"/>
                </a:lnTo>
                <a:lnTo>
                  <a:pt x="4330982" y="2246151"/>
                </a:lnTo>
                <a:lnTo>
                  <a:pt x="0" y="22461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976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6" y="3535052"/>
            <a:ext cx="6267450" cy="1953774"/>
          </a:xfrm>
        </p:spPr>
        <p:txBody>
          <a:bodyPr>
            <a:normAutofit/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Follow along on our learning journey on Instagram:</a:t>
            </a:r>
            <a:br>
              <a:rPr lang="en-CA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CA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@janevilleprimary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4756A-D747-4602-B8CC-9545BFB9D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366128" y="1298870"/>
            <a:ext cx="1661131" cy="1661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91DC5E-3A2A-4922-BA89-4FB93FC31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15449" y="3202825"/>
            <a:ext cx="2286001" cy="2286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CEADFA-D3D4-4A56-9863-A4BA9ABA1685}"/>
              </a:ext>
            </a:extLst>
          </p:cNvPr>
          <p:cNvSpPr txBox="1"/>
          <p:nvPr/>
        </p:nvSpPr>
        <p:spPr>
          <a:xfrm>
            <a:off x="8286750" y="6019800"/>
            <a:ext cx="3119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School Twitter: @</a:t>
            </a:r>
            <a:r>
              <a:rPr lang="en-CA" sz="2400" dirty="0" err="1"/>
              <a:t>janevilleschool</a:t>
            </a:r>
            <a:endParaRPr lang="en-C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F729A-EE9C-4D79-9BA5-1C344399225F}"/>
              </a:ext>
            </a:extLst>
          </p:cNvPr>
          <p:cNvSpPr txBox="1"/>
          <p:nvPr/>
        </p:nvSpPr>
        <p:spPr>
          <a:xfrm>
            <a:off x="5976594" y="593889"/>
            <a:ext cx="4647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School Website: je.nbed.nb.ca</a:t>
            </a:r>
          </a:p>
        </p:txBody>
      </p:sp>
    </p:spTree>
    <p:extLst>
      <p:ext uri="{BB962C8B-B14F-4D97-AF65-F5344CB8AC3E}">
        <p14:creationId xmlns:p14="http://schemas.microsoft.com/office/powerpoint/2010/main" val="205281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149049"/>
            <a:ext cx="8534400" cy="1337476"/>
          </a:xfrm>
        </p:spPr>
        <p:txBody>
          <a:bodyPr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Our Daily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71475"/>
            <a:ext cx="8534400" cy="4537875"/>
          </a:xfrm>
        </p:spPr>
        <p:txBody>
          <a:bodyPr>
            <a:normAutofit/>
          </a:bodyPr>
          <a:lstStyle/>
          <a:p>
            <a:r>
              <a:rPr lang="en-CA" dirty="0"/>
              <a:t>8:05 Bell Rings to come in to school</a:t>
            </a:r>
          </a:p>
          <a:p>
            <a:r>
              <a:rPr lang="en-CA" dirty="0"/>
              <a:t>8:05-8:20 Announcements/Morning jobs</a:t>
            </a:r>
          </a:p>
          <a:p>
            <a:r>
              <a:rPr lang="en-CA" dirty="0"/>
              <a:t>8:20-9:50 Literacy </a:t>
            </a:r>
          </a:p>
          <a:p>
            <a:r>
              <a:rPr lang="en-CA" dirty="0"/>
              <a:t>9:50-10:05 Recess</a:t>
            </a:r>
          </a:p>
          <a:p>
            <a:r>
              <a:rPr lang="en-CA" dirty="0"/>
              <a:t>10:05-11:35 Math</a:t>
            </a:r>
          </a:p>
          <a:p>
            <a:r>
              <a:rPr lang="en-CA" dirty="0"/>
              <a:t>11:35-12:20 Lunch and Recess</a:t>
            </a:r>
          </a:p>
          <a:p>
            <a:r>
              <a:rPr lang="en-CA" dirty="0"/>
              <a:t>12:20-12:50 Mindful Moments (SEL) with Mrs. Lee</a:t>
            </a:r>
          </a:p>
          <a:p>
            <a:r>
              <a:rPr lang="en-CA" dirty="0"/>
              <a:t>12:50-1:50 Play Shop (Exploration)</a:t>
            </a:r>
          </a:p>
          <a:p>
            <a:r>
              <a:rPr lang="en-CA" dirty="0"/>
              <a:t>Music, art, and phys. ed are all integrated into the day as well as being a part of Exploration (we are calling it Play Shop)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8F14F-4CF4-43A5-B8A8-3A5A1123B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639785" y="1226826"/>
            <a:ext cx="3769564" cy="28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9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0">
            <a:extLst>
              <a:ext uri="{FF2B5EF4-FFF2-40B4-BE49-F238E27FC236}">
                <a16:creationId xmlns:a16="http://schemas.microsoft.com/office/drawing/2014/main" id="{C0F4014E-6BAF-4F6C-B8CE-81A4D8F8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B891C919-1CCE-4DE8-BCB6-6D4A823AB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14">
            <a:extLst>
              <a:ext uri="{FF2B5EF4-FFF2-40B4-BE49-F238E27FC236}">
                <a16:creationId xmlns:a16="http://schemas.microsoft.com/office/drawing/2014/main" id="{845D3C1D-A85C-44EE-A21E-2DAAEC79F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1272C03D-FF5F-4787-9923-252D8F950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35" name="Picture 18">
            <a:extLst>
              <a:ext uri="{FF2B5EF4-FFF2-40B4-BE49-F238E27FC236}">
                <a16:creationId xmlns:a16="http://schemas.microsoft.com/office/drawing/2014/main" id="{809E94B5-14C4-4FFC-A641-4DD9C0733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36" name="Rectangle 20">
            <a:extLst>
              <a:ext uri="{FF2B5EF4-FFF2-40B4-BE49-F238E27FC236}">
                <a16:creationId xmlns:a16="http://schemas.microsoft.com/office/drawing/2014/main" id="{D987E165-75F1-443C-9A05-ADC511C3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95D78-1057-44D7-9425-D8FBD8CA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341376"/>
            <a:ext cx="3330328" cy="156037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Take Me outside for learning</a:t>
            </a:r>
          </a:p>
        </p:txBody>
      </p:sp>
      <p:pic>
        <p:nvPicPr>
          <p:cNvPr id="6" name="Content Placeholder 5" descr="A child that is sitting in the grass&#10;&#10;Description automatically generated">
            <a:extLst>
              <a:ext uri="{FF2B5EF4-FFF2-40B4-BE49-F238E27FC236}">
                <a16:creationId xmlns:a16="http://schemas.microsoft.com/office/drawing/2014/main" id="{0BC4D140-7FA9-43DE-987A-9F8F1081B0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r="11729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37" name="Rectangle 22">
            <a:extLst>
              <a:ext uri="{FF2B5EF4-FFF2-40B4-BE49-F238E27FC236}">
                <a16:creationId xmlns:a16="http://schemas.microsoft.com/office/drawing/2014/main" id="{1BB654B3-F3F3-4563-AD63-D784299DA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1A06B-2711-4EBC-9345-6FA7CBC27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072" y="1901748"/>
            <a:ext cx="4206240" cy="4346651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lnSpc>
                <a:spcPct val="90000"/>
              </a:lnSpc>
            </a:pPr>
            <a:r>
              <a:rPr lang="en-US" dirty="0"/>
              <a:t>Over the last few years I have been bringing my class outside more frequently for learning.  This year I plan to do it on a regular basis. I believe that learning outdoors contributes to providing children with the best possible education. Our cognitive, social, emotional and physical health is affected by time spent outside, especially in a natural space which we have plenty of right here at </a:t>
            </a:r>
            <a:r>
              <a:rPr lang="en-US" dirty="0" err="1"/>
              <a:t>Janeville</a:t>
            </a:r>
            <a:r>
              <a:rPr lang="en-US" dirty="0"/>
              <a:t> Elementary.</a:t>
            </a:r>
          </a:p>
          <a:p>
            <a:pPr marL="0">
              <a:lnSpc>
                <a:spcPct val="90000"/>
              </a:lnSpc>
            </a:pPr>
            <a:r>
              <a:rPr lang="en-US" dirty="0"/>
              <a:t>I ask that your children be dressed in suitable clothing for the weather. This includes rain gear, hats, mittens, warm jackets, and boots.  </a:t>
            </a:r>
          </a:p>
        </p:txBody>
      </p:sp>
    </p:spTree>
    <p:extLst>
      <p:ext uri="{BB962C8B-B14F-4D97-AF65-F5344CB8AC3E}">
        <p14:creationId xmlns:p14="http://schemas.microsoft.com/office/powerpoint/2010/main" val="65256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5191-F579-4DFD-A026-E432FFB5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382941" cy="4763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/>
              <a:t>Tidbits of info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0FB4F-BAB7-4F8B-A27D-FD16718E0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5502" y="1097060"/>
            <a:ext cx="4487042" cy="49623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3464" indent="-283464">
              <a:lnSpc>
                <a:spcPct val="90000"/>
              </a:lnSpc>
            </a:pPr>
            <a:r>
              <a:rPr lang="en-US" sz="1800"/>
              <a:t>Every Wednesday is a half day (Bell Rings at 11:35)</a:t>
            </a:r>
          </a:p>
          <a:p>
            <a:pPr marL="283464" indent="-283464">
              <a:lnSpc>
                <a:spcPct val="90000"/>
              </a:lnSpc>
            </a:pPr>
            <a:r>
              <a:rPr lang="en-US" sz="1800"/>
              <a:t>Please call the school or send me a text if your child will be absent from school</a:t>
            </a:r>
          </a:p>
          <a:p>
            <a:pPr marL="283464" indent="-283464">
              <a:lnSpc>
                <a:spcPct val="90000"/>
              </a:lnSpc>
            </a:pPr>
            <a:r>
              <a:rPr lang="en-US" sz="1800"/>
              <a:t>Please send a written note in after your child has been absent (even if you have texted me)</a:t>
            </a:r>
          </a:p>
          <a:p>
            <a:pPr marL="283464" indent="-283464">
              <a:lnSpc>
                <a:spcPct val="90000"/>
              </a:lnSpc>
            </a:pPr>
            <a:r>
              <a:rPr lang="en-US" sz="1800"/>
              <a:t>There is no secretary in the office in the afternoon</a:t>
            </a:r>
          </a:p>
          <a:p>
            <a:pPr marL="283464" indent="-283464">
              <a:lnSpc>
                <a:spcPct val="90000"/>
              </a:lnSpc>
            </a:pPr>
            <a:r>
              <a:rPr lang="en-US" sz="1800"/>
              <a:t>Nutritious snacks and water bottle are allowed in the classroom</a:t>
            </a:r>
          </a:p>
          <a:p>
            <a:pPr marL="283464" indent="-283464">
              <a:lnSpc>
                <a:spcPct val="90000"/>
              </a:lnSpc>
            </a:pPr>
            <a:r>
              <a:rPr lang="en-US" sz="1800"/>
              <a:t>Call or text me anytime 506-545-8729</a:t>
            </a:r>
          </a:p>
          <a:p>
            <a:pPr marL="283464" indent="-283464">
              <a:lnSpc>
                <a:spcPct val="90000"/>
              </a:lnSpc>
            </a:pPr>
            <a:r>
              <a:rPr lang="en-US" sz="1800"/>
              <a:t>It’s cool in the mornings so light gloves and hats are always good to have. In the winter, extra mitts in school bag are awesome</a:t>
            </a: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864BF1B-3BAB-4C24-A64E-FF5339DE1D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r="6281"/>
          <a:stretch/>
        </p:blipFill>
        <p:spPr>
          <a:xfrm>
            <a:off x="1190903" y="1097060"/>
            <a:ext cx="5461690" cy="43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32709" y="609601"/>
            <a:ext cx="4505303" cy="48291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The Primary Communicator –</a:t>
            </a:r>
            <a:br>
              <a:rPr lang="en-US" dirty="0"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 please check it on a regular basis! </a:t>
            </a:r>
            <a: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br>
              <a:rPr lang="en-US" dirty="0">
                <a:latin typeface="Comic Sans MS" panose="030F0702030302020204" pitchFamily="66" charset="0"/>
                <a:sym typeface="Wingdings" panose="05000000000000000000" pitchFamily="2" charset="2"/>
              </a:rPr>
            </a:br>
            <a:br>
              <a:rPr lang="en-US" sz="2800" dirty="0">
                <a:latin typeface="Comic Sans MS" panose="030F0702030302020204" pitchFamily="66" charset="0"/>
                <a:sym typeface="Wingdings" panose="05000000000000000000" pitchFamily="2" charset="2"/>
              </a:rPr>
            </a:br>
            <a:br>
              <a:rPr lang="en-US" sz="2800" dirty="0">
                <a:latin typeface="Comic Sans MS" panose="030F0702030302020204" pitchFamily="66" charset="0"/>
              </a:rPr>
            </a:b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94553" y="3138816"/>
            <a:ext cx="3124019" cy="208267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030319" y="1334101"/>
            <a:ext cx="3237366" cy="21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4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7543800" cy="15070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Read! Read! And Read some more!</a:t>
            </a:r>
            <a:br>
              <a:rPr lang="en-US" sz="3100" dirty="0"/>
            </a:br>
            <a:r>
              <a:rPr lang="en-US" sz="3100" dirty="0"/>
              <a:t>Please read to your child every night. 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D9D6F734-F584-48E0-8CA9-0E7636240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7493137" cy="361526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4" descr="A picture containing indoor, person, child, holding&#10;&#10;Description automatically generated">
            <a:extLst>
              <a:ext uri="{FF2B5EF4-FFF2-40B4-BE49-F238E27FC236}">
                <a16:creationId xmlns:a16="http://schemas.microsoft.com/office/drawing/2014/main" id="{FE4BFBAD-74A5-486F-BFE6-83EBC20209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1"/>
          <a:stretch/>
        </p:blipFill>
        <p:spPr>
          <a:xfrm rot="16200000">
            <a:off x="7538941" y="1066068"/>
            <a:ext cx="4961467" cy="397672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 r="5" b="14990"/>
          <a:stretch/>
        </p:blipFill>
        <p:spPr>
          <a:xfrm>
            <a:off x="681037" y="281093"/>
            <a:ext cx="7357513" cy="410237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7882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My goals as a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9943" y="1527142"/>
            <a:ext cx="5334093" cy="4619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I want the kids to find joy and pleasure in reading so that they’ll choose to read even when they don’t have to.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I  want to build a community of persistence, joy, resilience, flexibility &amp; empathy (Be Brave, Be Kind, Be Awesome).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bg1"/>
                </a:solidFill>
              </a:rPr>
              <a:t>I want the kids to ‘catch’ number sense through an exploration with numbers. </a:t>
            </a:r>
            <a:r>
              <a:rPr lang="en-US" sz="1800" b="1" dirty="0" err="1">
                <a:solidFill>
                  <a:schemeClr val="bg1"/>
                </a:solidFill>
              </a:rPr>
              <a:t>Howden</a:t>
            </a:r>
            <a:r>
              <a:rPr lang="en-US" sz="1800" b="1" dirty="0">
                <a:solidFill>
                  <a:schemeClr val="bg1"/>
                </a:solidFill>
              </a:rPr>
              <a:t> (1989) describes number sense as a “…good intuition about numbers and their relationships. It develops gradually as a result of exploring numbers, visualizing them in a variety of contexts, and relating them in ways that are not limited by traditional algorithms.”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5" name="Content Placeholder 4" descr="A picture containing person, indoor, child, child&#10;&#10;Description automatically generated">
            <a:extLst>
              <a:ext uri="{FF2B5EF4-FFF2-40B4-BE49-F238E27FC236}">
                <a16:creationId xmlns:a16="http://schemas.microsoft.com/office/drawing/2014/main" id="{6A0CE8D4-0FDC-4CF7-BBDC-1061FDC2E4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89868" y="373989"/>
            <a:ext cx="2991909" cy="2243932"/>
          </a:xfrm>
        </p:spPr>
      </p:pic>
      <p:pic>
        <p:nvPicPr>
          <p:cNvPr id="7" name="Picture 6" descr="A picture containing person, child, little, bed&#10;&#10;Description automatically generated">
            <a:extLst>
              <a:ext uri="{FF2B5EF4-FFF2-40B4-BE49-F238E27FC236}">
                <a16:creationId xmlns:a16="http://schemas.microsoft.com/office/drawing/2014/main" id="{78048805-BEA3-4FBB-9721-AE5DAFFBC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9185" y="495447"/>
            <a:ext cx="3291156" cy="2468367"/>
          </a:xfrm>
          <a:prstGeom prst="rect">
            <a:avLst/>
          </a:prstGeom>
        </p:spPr>
      </p:pic>
      <p:pic>
        <p:nvPicPr>
          <p:cNvPr id="9" name="Picture 8" descr="A picture containing person, indoor, child, young&#10;&#10;Description automatically generated">
            <a:extLst>
              <a:ext uri="{FF2B5EF4-FFF2-40B4-BE49-F238E27FC236}">
                <a16:creationId xmlns:a16="http://schemas.microsoft.com/office/drawing/2014/main" id="{34234D68-D362-46BC-808A-AD6F142B5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4096" y="3668944"/>
            <a:ext cx="3291154" cy="2468366"/>
          </a:xfrm>
          <a:prstGeom prst="rect">
            <a:avLst/>
          </a:prstGeom>
        </p:spPr>
      </p:pic>
      <p:pic>
        <p:nvPicPr>
          <p:cNvPr id="11" name="Picture 10" descr="A close up of a toy&#10;&#10;Description automatically generated">
            <a:extLst>
              <a:ext uri="{FF2B5EF4-FFF2-40B4-BE49-F238E27FC236}">
                <a16:creationId xmlns:a16="http://schemas.microsoft.com/office/drawing/2014/main" id="{EF186287-DB0C-4025-AB2D-274B477A6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2454" y="3894187"/>
            <a:ext cx="3291159" cy="246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6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D460-185D-4FAC-9169-8E920734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48576"/>
            <a:ext cx="9404723" cy="843378"/>
          </a:xfrm>
        </p:spPr>
        <p:txBody>
          <a:bodyPr/>
          <a:lstStyle/>
          <a:p>
            <a:r>
              <a:rPr lang="en-US" dirty="0"/>
              <a:t>Be Kind, Be Brave &amp; Be Awesome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6B186-6125-4ED4-930A-580898A0E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05522"/>
            <a:ext cx="5499651" cy="5952477"/>
          </a:xfrm>
        </p:spPr>
        <p:txBody>
          <a:bodyPr>
            <a:normAutofit/>
          </a:bodyPr>
          <a:lstStyle/>
          <a:p>
            <a:r>
              <a:rPr lang="en-US" dirty="0"/>
              <a:t>The expectations in our classroom are for the children to be kind, brave and awesome. What this looks like and sounds like: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Saying please &amp; thank you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Not giving 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Trying out best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Helping and sharing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Saying good job!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Smiling at someone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Asking someone to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Making a card for someone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Having fun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Being safe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Working the whole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Content Placeholder 5" descr="A picture containing indoor, person, table, computer&#10;&#10;Description automatically generated">
            <a:extLst>
              <a:ext uri="{FF2B5EF4-FFF2-40B4-BE49-F238E27FC236}">
                <a16:creationId xmlns:a16="http://schemas.microsoft.com/office/drawing/2014/main" id="{F4C22D17-FA60-488E-809E-9E7E8416DA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7228" y="2079659"/>
            <a:ext cx="5190747" cy="3460498"/>
          </a:xfrm>
        </p:spPr>
      </p:pic>
    </p:spTree>
    <p:extLst>
      <p:ext uri="{BB962C8B-B14F-4D97-AF65-F5344CB8AC3E}">
        <p14:creationId xmlns:p14="http://schemas.microsoft.com/office/powerpoint/2010/main" val="220380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Nutritious Snacks &amp; Water Bottles</a:t>
            </a:r>
            <a:br>
              <a:rPr lang="en-US" dirty="0"/>
            </a:br>
            <a:r>
              <a:rPr lang="en-US" sz="2400" dirty="0"/>
              <a:t>Names on containers if possible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2" y="2781098"/>
            <a:ext cx="3337560" cy="222365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38" y="2210877"/>
            <a:ext cx="3333750" cy="2619375"/>
          </a:xfrm>
        </p:spPr>
      </p:pic>
      <p:pic>
        <p:nvPicPr>
          <p:cNvPr id="6" name="Picture 5" descr="A picture containing indoor, shelf, book, table&#10;&#10;Description automatically generated">
            <a:extLst>
              <a:ext uri="{FF2B5EF4-FFF2-40B4-BE49-F238E27FC236}">
                <a16:creationId xmlns:a16="http://schemas.microsoft.com/office/drawing/2014/main" id="{EB83CFE3-8384-42EC-831B-79CA3CB2F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5094" y="2439601"/>
            <a:ext cx="4359972" cy="290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92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601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Cavolini</vt:lpstr>
      <vt:lpstr>Century Gothic</vt:lpstr>
      <vt:lpstr>Comic Sans MS</vt:lpstr>
      <vt:lpstr>Wingdings</vt:lpstr>
      <vt:lpstr>Wingdings 3</vt:lpstr>
      <vt:lpstr>Ion</vt:lpstr>
      <vt:lpstr>Welcome to our Primary Classroom- A classroom of energized, engaged and joyful learning!</vt:lpstr>
      <vt:lpstr>Our Daily schedule</vt:lpstr>
      <vt:lpstr>Take Me outside for learning</vt:lpstr>
      <vt:lpstr>Tidbits of info</vt:lpstr>
      <vt:lpstr>    The Primary Communicator –   please check it on a regular basis!    </vt:lpstr>
      <vt:lpstr>Read! Read! And Read some more! Please read to your child every night. </vt:lpstr>
      <vt:lpstr>My goals as a teacher</vt:lpstr>
      <vt:lpstr>Be Kind, Be Brave &amp; Be Awesome</vt:lpstr>
      <vt:lpstr>Nutritious Snacks &amp; Water Bottles Names on containers if possible </vt:lpstr>
      <vt:lpstr>Please familiarize yourself with our school website and look at my teacher page:                 je.nbed.nb.ca </vt:lpstr>
      <vt:lpstr>Follow along on our learning journey on Instagram: @janevilleprimary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primary Classroom- A classroom of energized, engaged and joyful learning!</dc:title>
  <dc:creator>Daley, Chantal (ASD-N)</dc:creator>
  <cp:lastModifiedBy>Daley, Chantal (ASD-N)</cp:lastModifiedBy>
  <cp:revision>18</cp:revision>
  <dcterms:created xsi:type="dcterms:W3CDTF">2020-09-22T21:35:38Z</dcterms:created>
  <dcterms:modified xsi:type="dcterms:W3CDTF">2020-09-23T18:12:33Z</dcterms:modified>
</cp:coreProperties>
</file>