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3" r:id="rId5"/>
    <p:sldId id="264" r:id="rId6"/>
    <p:sldId id="261" r:id="rId7"/>
    <p:sldId id="259" r:id="rId8"/>
    <p:sldId id="260"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D0BF68-C865-49DD-ABC1-2BDC4FEF4AC6}"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281840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D0BF68-C865-49DD-ABC1-2BDC4FEF4AC6}"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359193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0D0BF68-C865-49DD-ABC1-2BDC4FEF4AC6}"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3418499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0D0BF68-C865-49DD-ABC1-2BDC4FEF4AC6}"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B525-375E-418F-BC33-78B1960D31B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2722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0BF68-C865-49DD-ABC1-2BDC4FEF4AC6}"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526813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D0BF68-C865-49DD-ABC1-2BDC4FEF4AC6}" type="datetimeFigureOut">
              <a:rPr lang="en-US" smtClean="0"/>
              <a:t>9/15/2021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1772663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D0BF68-C865-49DD-ABC1-2BDC4FEF4AC6}" type="datetimeFigureOut">
              <a:rPr lang="en-US" smtClean="0"/>
              <a:t>9/15/2021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2781939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D0BF68-C865-49DD-ABC1-2BDC4FEF4AC6}"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1288561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D0BF68-C865-49DD-ABC1-2BDC4FEF4AC6}"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2517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0D0BF68-C865-49DD-ABC1-2BDC4FEF4AC6}"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21466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0BF68-C865-49DD-ABC1-2BDC4FEF4AC6}"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301566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D0BF68-C865-49DD-ABC1-2BDC4FEF4AC6}"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362670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D0BF68-C865-49DD-ABC1-2BDC4FEF4AC6}"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294443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0D0BF68-C865-49DD-ABC1-2BDC4FEF4AC6}" type="datetimeFigureOut">
              <a:rPr lang="en-US" smtClean="0"/>
              <a:t>9/15/2021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291997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0D0BF68-C865-49DD-ABC1-2BDC4FEF4AC6}" type="datetimeFigureOut">
              <a:rPr lang="en-US" smtClean="0"/>
              <a:t>9/15/2021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161435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0D0BF68-C865-49DD-ABC1-2BDC4FEF4AC6}" type="datetimeFigureOut">
              <a:rPr lang="en-US" smtClean="0"/>
              <a:t>9/15/2021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170324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D0BF68-C865-49DD-ABC1-2BDC4FEF4AC6}"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3B525-375E-418F-BC33-78B1960D31B1}" type="slidenum">
              <a:rPr lang="en-US" smtClean="0"/>
              <a:t>‹#›</a:t>
            </a:fld>
            <a:endParaRPr lang="en-US"/>
          </a:p>
        </p:txBody>
      </p:sp>
    </p:spTree>
    <p:extLst>
      <p:ext uri="{BB962C8B-B14F-4D97-AF65-F5344CB8AC3E}">
        <p14:creationId xmlns:p14="http://schemas.microsoft.com/office/powerpoint/2010/main" val="166669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D0BF68-C865-49DD-ABC1-2BDC4FEF4AC6}" type="datetimeFigureOut">
              <a:rPr lang="en-US" smtClean="0"/>
              <a:t>9/15/2021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353B525-375E-418F-BC33-78B1960D31B1}" type="slidenum">
              <a:rPr lang="en-US" smtClean="0"/>
              <a:t>‹#›</a:t>
            </a:fld>
            <a:endParaRPr lang="en-US"/>
          </a:p>
        </p:txBody>
      </p:sp>
    </p:spTree>
    <p:extLst>
      <p:ext uri="{BB962C8B-B14F-4D97-AF65-F5344CB8AC3E}">
        <p14:creationId xmlns:p14="http://schemas.microsoft.com/office/powerpoint/2010/main" val="4058130395"/>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6DC9-4AED-4EA3-AA73-11E29A0A01D1}"/>
              </a:ext>
            </a:extLst>
          </p:cNvPr>
          <p:cNvSpPr>
            <a:spLocks noGrp="1"/>
          </p:cNvSpPr>
          <p:nvPr>
            <p:ph type="ctrTitle"/>
          </p:nvPr>
        </p:nvSpPr>
        <p:spPr/>
        <p:txBody>
          <a:bodyPr/>
          <a:lstStyle/>
          <a:p>
            <a:r>
              <a:rPr lang="en-US" dirty="0"/>
              <a:t>Grade 4 &amp; 5 2021</a:t>
            </a:r>
          </a:p>
        </p:txBody>
      </p:sp>
      <p:sp>
        <p:nvSpPr>
          <p:cNvPr id="3" name="Subtitle 2">
            <a:extLst>
              <a:ext uri="{FF2B5EF4-FFF2-40B4-BE49-F238E27FC236}">
                <a16:creationId xmlns:a16="http://schemas.microsoft.com/office/drawing/2014/main" id="{EA0CF853-580A-499E-8B58-51B27B9E85CD}"/>
              </a:ext>
            </a:extLst>
          </p:cNvPr>
          <p:cNvSpPr>
            <a:spLocks noGrp="1"/>
          </p:cNvSpPr>
          <p:nvPr>
            <p:ph type="subTitle" idx="1"/>
          </p:nvPr>
        </p:nvSpPr>
        <p:spPr>
          <a:xfrm>
            <a:off x="1154955" y="4790632"/>
            <a:ext cx="8825658" cy="861420"/>
          </a:xfrm>
        </p:spPr>
        <p:txBody>
          <a:bodyPr/>
          <a:lstStyle/>
          <a:p>
            <a:r>
              <a:rPr lang="en-US" dirty="0" err="1"/>
              <a:t>Janeville</a:t>
            </a:r>
            <a:r>
              <a:rPr lang="en-US" dirty="0"/>
              <a:t> Elementary School</a:t>
            </a:r>
          </a:p>
        </p:txBody>
      </p:sp>
      <p:pic>
        <p:nvPicPr>
          <p:cNvPr id="5" name="Picture 4">
            <a:extLst>
              <a:ext uri="{FF2B5EF4-FFF2-40B4-BE49-F238E27FC236}">
                <a16:creationId xmlns:a16="http://schemas.microsoft.com/office/drawing/2014/main" id="{0A730C41-46EE-4F06-AA59-9A8125483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63200" cy="3321340"/>
          </a:xfrm>
          <a:prstGeom prst="rect">
            <a:avLst/>
          </a:prstGeom>
        </p:spPr>
      </p:pic>
    </p:spTree>
    <p:extLst>
      <p:ext uri="{BB962C8B-B14F-4D97-AF65-F5344CB8AC3E}">
        <p14:creationId xmlns:p14="http://schemas.microsoft.com/office/powerpoint/2010/main" val="269363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2F7C-0181-4E5D-B79B-309C77880AD2}"/>
              </a:ext>
            </a:extLst>
          </p:cNvPr>
          <p:cNvSpPr>
            <a:spLocks noGrp="1"/>
          </p:cNvSpPr>
          <p:nvPr>
            <p:ph type="title"/>
          </p:nvPr>
        </p:nvSpPr>
        <p:spPr>
          <a:xfrm>
            <a:off x="5285608" y="452718"/>
            <a:ext cx="4765226" cy="1400530"/>
          </a:xfrm>
        </p:spPr>
        <p:txBody>
          <a:bodyPr>
            <a:normAutofit/>
          </a:bodyPr>
          <a:lstStyle/>
          <a:p>
            <a:r>
              <a:rPr lang="en-US"/>
              <a:t>About Me!</a:t>
            </a:r>
          </a:p>
        </p:txBody>
      </p:sp>
      <p:pic>
        <p:nvPicPr>
          <p:cNvPr id="5" name="Picture 4">
            <a:extLst>
              <a:ext uri="{FF2B5EF4-FFF2-40B4-BE49-F238E27FC236}">
                <a16:creationId xmlns:a16="http://schemas.microsoft.com/office/drawing/2014/main" id="{DDDFD0D4-7239-477C-914C-AEB4A9CD9F6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2630" r="3" b="12635"/>
          <a:stretch/>
        </p:blipFill>
        <p:spPr>
          <a:xfrm>
            <a:off x="-1" y="10"/>
            <a:ext cx="4634681" cy="2623856"/>
          </a:xfrm>
          <a:prstGeom prst="rect">
            <a:avLst/>
          </a:prstGeom>
        </p:spPr>
      </p:pic>
      <p:pic>
        <p:nvPicPr>
          <p:cNvPr id="7" name="Picture 6">
            <a:extLst>
              <a:ext uri="{FF2B5EF4-FFF2-40B4-BE49-F238E27FC236}">
                <a16:creationId xmlns:a16="http://schemas.microsoft.com/office/drawing/2014/main" id="{82CC878E-731E-4682-9D9C-28065DE65CC9}"/>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1" b="10478"/>
          <a:stretch/>
        </p:blipFill>
        <p:spPr>
          <a:xfrm>
            <a:off x="3222" y="2623866"/>
            <a:ext cx="4634681" cy="4233673"/>
          </a:xfrm>
          <a:prstGeom prst="rect">
            <a:avLst/>
          </a:prstGeom>
        </p:spPr>
      </p:pic>
      <p:sp>
        <p:nvSpPr>
          <p:cNvPr id="3" name="Content Placeholder 2">
            <a:extLst>
              <a:ext uri="{FF2B5EF4-FFF2-40B4-BE49-F238E27FC236}">
                <a16:creationId xmlns:a16="http://schemas.microsoft.com/office/drawing/2014/main" id="{3EAB50FA-8DA9-4923-A6D1-0F83622912E7}"/>
              </a:ext>
            </a:extLst>
          </p:cNvPr>
          <p:cNvSpPr>
            <a:spLocks noGrp="1"/>
          </p:cNvSpPr>
          <p:nvPr>
            <p:ph idx="1"/>
          </p:nvPr>
        </p:nvSpPr>
        <p:spPr>
          <a:xfrm>
            <a:off x="5285608" y="1405719"/>
            <a:ext cx="6656183" cy="5158853"/>
          </a:xfrm>
        </p:spPr>
        <p:txBody>
          <a:bodyPr>
            <a:normAutofit/>
          </a:bodyPr>
          <a:lstStyle/>
          <a:p>
            <a:pPr marL="0" indent="0">
              <a:lnSpc>
                <a:spcPct val="90000"/>
              </a:lnSpc>
              <a:buNone/>
            </a:pPr>
            <a:r>
              <a:rPr lang="en-US" sz="1800" dirty="0"/>
              <a:t>My name is Tyler Lavigne and I will be the grade 4/5 teacher until at least January. I am originally from Bathurst and have spent most of my life in the community.</a:t>
            </a:r>
          </a:p>
          <a:p>
            <a:pPr marL="0" indent="0">
              <a:lnSpc>
                <a:spcPct val="90000"/>
              </a:lnSpc>
              <a:buNone/>
            </a:pPr>
            <a:r>
              <a:rPr lang="en-US" sz="1800" dirty="0"/>
              <a:t>This is my first year teaching so this is a very special year for me and I am looking forward to learning with your children throughout the year. I completed my undergrad at St. Thomas University in 2014 and returned to school in 2020 to complete by B. Ed. At UNB.</a:t>
            </a:r>
          </a:p>
          <a:p>
            <a:pPr marL="0" indent="0">
              <a:lnSpc>
                <a:spcPct val="90000"/>
              </a:lnSpc>
              <a:buNone/>
            </a:pPr>
            <a:r>
              <a:rPr lang="en-US" sz="1800" dirty="0"/>
              <a:t>During the 6 year gap, I was in Calgary, AB working as a personal trainer. This is where I found my passion for working with people however, I wanted a bit of a change and an opportunity to return home. Growing up with a teacher for a mother, it seemed like an obvious choice.</a:t>
            </a:r>
          </a:p>
          <a:p>
            <a:pPr marL="0" indent="0">
              <a:lnSpc>
                <a:spcPct val="90000"/>
              </a:lnSpc>
              <a:buNone/>
            </a:pPr>
            <a:r>
              <a:rPr lang="en-US" sz="1800" dirty="0"/>
              <a:t>In my spare time, I enjoy golfing in the summers and playing hockey in the winters. Being active and moving has always been my comfort zone and I hope to instill this value in your children by getting them outside and moving throughout the year.</a:t>
            </a:r>
          </a:p>
        </p:txBody>
      </p:sp>
    </p:spTree>
    <p:extLst>
      <p:ext uri="{BB962C8B-B14F-4D97-AF65-F5344CB8AC3E}">
        <p14:creationId xmlns:p14="http://schemas.microsoft.com/office/powerpoint/2010/main" val="379572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5" name="Picture 12">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6" name="Picture 14">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 name="Oval 16">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8" name="Picture 18">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9" name="Picture 20">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0" name="Rectangle 22">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CF49BCD-D806-4626-95C9-1FA55242F82E}"/>
              </a:ext>
            </a:extLst>
          </p:cNvPr>
          <p:cNvSpPr>
            <a:spLocks noGrp="1"/>
          </p:cNvSpPr>
          <p:nvPr>
            <p:ph type="title"/>
          </p:nvPr>
        </p:nvSpPr>
        <p:spPr>
          <a:xfrm>
            <a:off x="8241693" y="396834"/>
            <a:ext cx="3342459" cy="1467676"/>
          </a:xfrm>
        </p:spPr>
        <p:txBody>
          <a:bodyPr vert="horz" lIns="91440" tIns="45720" rIns="91440" bIns="45720" rtlCol="0" anchor="b">
            <a:normAutofit fontScale="90000"/>
          </a:bodyPr>
          <a:lstStyle/>
          <a:p>
            <a:r>
              <a:rPr lang="en-US" sz="4700" dirty="0"/>
              <a:t>Our Classroom</a:t>
            </a:r>
          </a:p>
        </p:txBody>
      </p:sp>
      <p:pic>
        <p:nvPicPr>
          <p:cNvPr id="6" name="Picture 5">
            <a:extLst>
              <a:ext uri="{FF2B5EF4-FFF2-40B4-BE49-F238E27FC236}">
                <a16:creationId xmlns:a16="http://schemas.microsoft.com/office/drawing/2014/main" id="{CD3FCA3B-0086-4D8C-8247-06CBFF053623}"/>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r="2162"/>
          <a:stretch/>
        </p:blipFill>
        <p:spPr>
          <a:xfrm>
            <a:off x="607848" y="609601"/>
            <a:ext cx="4137660" cy="5638797"/>
          </a:xfrm>
          <a:prstGeom prst="rect">
            <a:avLst/>
          </a:prstGeom>
          <a:effectLst>
            <a:outerShdw blurRad="50800" dist="38100" dir="5400000" algn="t" rotWithShape="0">
              <a:prstClr val="black">
                <a:alpha val="43000"/>
              </a:prstClr>
            </a:outerShdw>
          </a:effectLst>
        </p:spPr>
      </p:pic>
      <p:pic>
        <p:nvPicPr>
          <p:cNvPr id="4" name="Picture 3">
            <a:extLst>
              <a:ext uri="{FF2B5EF4-FFF2-40B4-BE49-F238E27FC236}">
                <a16:creationId xmlns:a16="http://schemas.microsoft.com/office/drawing/2014/main" id="{1C4482A8-8E80-4F0D-8F6B-DAB36CC18B61}"/>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t="10563" r="-2" b="12002"/>
          <a:stretch/>
        </p:blipFill>
        <p:spPr>
          <a:xfrm>
            <a:off x="4896383" y="609600"/>
            <a:ext cx="2730823" cy="2819399"/>
          </a:xfrm>
          <a:prstGeom prst="rect">
            <a:avLst/>
          </a:prstGeom>
          <a:effectLst>
            <a:outerShdw blurRad="50800" dist="38100" dir="5400000" algn="t" rotWithShape="0">
              <a:prstClr val="black">
                <a:alpha val="43000"/>
              </a:prstClr>
            </a:outerShdw>
          </a:effectLst>
        </p:spPr>
      </p:pic>
      <p:sp>
        <p:nvSpPr>
          <p:cNvPr id="10" name="TextBox 9">
            <a:extLst>
              <a:ext uri="{FF2B5EF4-FFF2-40B4-BE49-F238E27FC236}">
                <a16:creationId xmlns:a16="http://schemas.microsoft.com/office/drawing/2014/main" id="{9C9715B0-34BB-4BC7-A8C4-511369DE19E1}"/>
              </a:ext>
            </a:extLst>
          </p:cNvPr>
          <p:cNvSpPr txBox="1"/>
          <p:nvPr/>
        </p:nvSpPr>
        <p:spPr>
          <a:xfrm>
            <a:off x="7752522" y="1864510"/>
            <a:ext cx="3975652" cy="4801314"/>
          </a:xfrm>
          <a:prstGeom prst="rect">
            <a:avLst/>
          </a:prstGeom>
          <a:noFill/>
        </p:spPr>
        <p:txBody>
          <a:bodyPr wrap="square" rtlCol="0">
            <a:spAutoFit/>
          </a:bodyPr>
          <a:lstStyle/>
          <a:p>
            <a:r>
              <a:rPr lang="en-US" dirty="0"/>
              <a:t>I believe students work best through collaboration and it is important for them to work together on projects. They will all sit with each other throughout the year and learn to work with a wide variety of different people.</a:t>
            </a:r>
          </a:p>
          <a:p>
            <a:endParaRPr lang="en-US" dirty="0"/>
          </a:p>
          <a:p>
            <a:r>
              <a:rPr lang="en-US" dirty="0"/>
              <a:t>I also want students to become engaged readers and are given the choice of what the read during reading blocks and have the choice of a wide variety of books. I will encourage students to read what they are interested in and to share with the class what they are reading about.</a:t>
            </a:r>
          </a:p>
        </p:txBody>
      </p:sp>
      <p:sp>
        <p:nvSpPr>
          <p:cNvPr id="11" name="TextBox 10">
            <a:extLst>
              <a:ext uri="{FF2B5EF4-FFF2-40B4-BE49-F238E27FC236}">
                <a16:creationId xmlns:a16="http://schemas.microsoft.com/office/drawing/2014/main" id="{685E6F64-C048-4C9C-BC55-D1CA5FA1A76A}"/>
              </a:ext>
            </a:extLst>
          </p:cNvPr>
          <p:cNvSpPr txBox="1"/>
          <p:nvPr/>
        </p:nvSpPr>
        <p:spPr>
          <a:xfrm>
            <a:off x="1947014" y="240268"/>
            <a:ext cx="1459327" cy="369332"/>
          </a:xfrm>
          <a:prstGeom prst="rect">
            <a:avLst/>
          </a:prstGeom>
          <a:noFill/>
        </p:spPr>
        <p:txBody>
          <a:bodyPr wrap="square" rtlCol="0">
            <a:spAutoFit/>
          </a:bodyPr>
          <a:lstStyle/>
          <a:p>
            <a:r>
              <a:rPr lang="en-US" dirty="0"/>
              <a:t>Sitting area</a:t>
            </a:r>
          </a:p>
        </p:txBody>
      </p:sp>
      <p:sp>
        <p:nvSpPr>
          <p:cNvPr id="12" name="TextBox 11">
            <a:extLst>
              <a:ext uri="{FF2B5EF4-FFF2-40B4-BE49-F238E27FC236}">
                <a16:creationId xmlns:a16="http://schemas.microsoft.com/office/drawing/2014/main" id="{54BEAAF3-FB97-44F8-9DA7-16F997708685}"/>
              </a:ext>
            </a:extLst>
          </p:cNvPr>
          <p:cNvSpPr txBox="1"/>
          <p:nvPr/>
        </p:nvSpPr>
        <p:spPr>
          <a:xfrm>
            <a:off x="5396290" y="241997"/>
            <a:ext cx="1731008" cy="369332"/>
          </a:xfrm>
          <a:prstGeom prst="rect">
            <a:avLst/>
          </a:prstGeom>
          <a:noFill/>
        </p:spPr>
        <p:txBody>
          <a:bodyPr wrap="square" rtlCol="0">
            <a:spAutoFit/>
          </a:bodyPr>
          <a:lstStyle/>
          <a:p>
            <a:r>
              <a:rPr lang="en-US" dirty="0"/>
              <a:t>Reading area</a:t>
            </a:r>
          </a:p>
        </p:txBody>
      </p:sp>
      <p:pic>
        <p:nvPicPr>
          <p:cNvPr id="16" name="Picture 15">
            <a:extLst>
              <a:ext uri="{FF2B5EF4-FFF2-40B4-BE49-F238E27FC236}">
                <a16:creationId xmlns:a16="http://schemas.microsoft.com/office/drawing/2014/main" id="{7252651D-CDCD-48C5-A128-A8176820BC06}"/>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b="22525"/>
          <a:stretch/>
        </p:blipFill>
        <p:spPr>
          <a:xfrm>
            <a:off x="4896383" y="3796602"/>
            <a:ext cx="2730823" cy="2819399"/>
          </a:xfrm>
          <a:prstGeom prst="rect">
            <a:avLst/>
          </a:prstGeom>
        </p:spPr>
      </p:pic>
      <p:sp>
        <p:nvSpPr>
          <p:cNvPr id="18" name="TextBox 17">
            <a:extLst>
              <a:ext uri="{FF2B5EF4-FFF2-40B4-BE49-F238E27FC236}">
                <a16:creationId xmlns:a16="http://schemas.microsoft.com/office/drawing/2014/main" id="{95758C23-5798-40A7-9933-EBAA23EE8FF4}"/>
              </a:ext>
            </a:extLst>
          </p:cNvPr>
          <p:cNvSpPr txBox="1"/>
          <p:nvPr/>
        </p:nvSpPr>
        <p:spPr>
          <a:xfrm>
            <a:off x="5620066" y="3428135"/>
            <a:ext cx="1826428" cy="369332"/>
          </a:xfrm>
          <a:prstGeom prst="rect">
            <a:avLst/>
          </a:prstGeom>
          <a:noFill/>
        </p:spPr>
        <p:txBody>
          <a:bodyPr wrap="square" rtlCol="0">
            <a:spAutoFit/>
          </a:bodyPr>
          <a:lstStyle/>
          <a:p>
            <a:r>
              <a:rPr lang="en-US" dirty="0"/>
              <a:t>Book Boxes</a:t>
            </a:r>
          </a:p>
        </p:txBody>
      </p:sp>
    </p:spTree>
    <p:extLst>
      <p:ext uri="{BB962C8B-B14F-4D97-AF65-F5344CB8AC3E}">
        <p14:creationId xmlns:p14="http://schemas.microsoft.com/office/powerpoint/2010/main" val="4051037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A13FFF-F97E-4167-8153-7C308935D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row&#10;&#10;Description automatically generated with medium confidence">
            <a:extLst>
              <a:ext uri="{FF2B5EF4-FFF2-40B4-BE49-F238E27FC236}">
                <a16:creationId xmlns:a16="http://schemas.microsoft.com/office/drawing/2014/main" id="{2146EB74-CBD4-4FFB-8B20-7816E7BA3227}"/>
              </a:ext>
            </a:extLst>
          </p:cNvPr>
          <p:cNvPicPr>
            <a:picLocks noChangeAspect="1"/>
          </p:cNvPicPr>
          <p:nvPr/>
        </p:nvPicPr>
        <p:blipFill rotWithShape="1">
          <a:blip r:embed="rId3">
            <a:extLst>
              <a:ext uri="{28A0092B-C50C-407E-A947-70E740481C1C}">
                <a14:useLocalDpi xmlns:a14="http://schemas.microsoft.com/office/drawing/2010/main" val="0"/>
              </a:ext>
            </a:extLst>
          </a:blip>
          <a:srcRect t="11830" r="1" b="9210"/>
          <a:stretch/>
        </p:blipFill>
        <p:spPr>
          <a:xfrm>
            <a:off x="1209228" y="537969"/>
            <a:ext cx="3979249" cy="4189352"/>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624BB40A-9A6D-4DBD-BB8B-B2AE8BFAC239}"/>
              </a:ext>
            </a:extLst>
          </p:cNvPr>
          <p:cNvPicPr>
            <a:picLocks noChangeAspect="1"/>
          </p:cNvPicPr>
          <p:nvPr/>
        </p:nvPicPr>
        <p:blipFill rotWithShape="1">
          <a:blip r:embed="rId4">
            <a:extLst>
              <a:ext uri="{28A0092B-C50C-407E-A947-70E740481C1C}">
                <a14:useLocalDpi xmlns:a14="http://schemas.microsoft.com/office/drawing/2010/main" val="0"/>
              </a:ext>
            </a:extLst>
          </a:blip>
          <a:srcRect t="10771" r="1" b="10270"/>
          <a:stretch/>
        </p:blipFill>
        <p:spPr>
          <a:xfrm>
            <a:off x="6256866" y="537969"/>
            <a:ext cx="3979248" cy="4189351"/>
          </a:xfrm>
          <a:prstGeom prst="rect">
            <a:avLst/>
          </a:prstGeom>
        </p:spPr>
      </p:pic>
      <p:sp>
        <p:nvSpPr>
          <p:cNvPr id="12" name="Rectangle 11">
            <a:extLst>
              <a:ext uri="{FF2B5EF4-FFF2-40B4-BE49-F238E27FC236}">
                <a16:creationId xmlns:a16="http://schemas.microsoft.com/office/drawing/2014/main" id="{50671462-7D07-4DAC-9A76-F29B83360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F1C9A965-81C8-42F9-93B3-7E06F8EEAA76}"/>
              </a:ext>
            </a:extLst>
          </p:cNvPr>
          <p:cNvSpPr txBox="1"/>
          <p:nvPr/>
        </p:nvSpPr>
        <p:spPr>
          <a:xfrm>
            <a:off x="1291727" y="5053996"/>
            <a:ext cx="3896750" cy="1477328"/>
          </a:xfrm>
          <a:prstGeom prst="rect">
            <a:avLst/>
          </a:prstGeom>
          <a:noFill/>
        </p:spPr>
        <p:txBody>
          <a:bodyPr wrap="square" rtlCol="0">
            <a:spAutoFit/>
          </a:bodyPr>
          <a:lstStyle/>
          <a:p>
            <a:r>
              <a:rPr lang="en-US" dirty="0"/>
              <a:t>Everyday we have a kid of the day and everyone writes a quick note about something they like about the KOTD, a positive message, or a compliment!</a:t>
            </a:r>
          </a:p>
        </p:txBody>
      </p:sp>
      <p:sp>
        <p:nvSpPr>
          <p:cNvPr id="7" name="TextBox 6">
            <a:extLst>
              <a:ext uri="{FF2B5EF4-FFF2-40B4-BE49-F238E27FC236}">
                <a16:creationId xmlns:a16="http://schemas.microsoft.com/office/drawing/2014/main" id="{73D53E1A-6CD8-4135-A797-BA3BE031C837}"/>
              </a:ext>
            </a:extLst>
          </p:cNvPr>
          <p:cNvSpPr txBox="1"/>
          <p:nvPr/>
        </p:nvSpPr>
        <p:spPr>
          <a:xfrm>
            <a:off x="6480204" y="5053996"/>
            <a:ext cx="3896750" cy="1200329"/>
          </a:xfrm>
          <a:prstGeom prst="rect">
            <a:avLst/>
          </a:prstGeom>
          <a:noFill/>
        </p:spPr>
        <p:txBody>
          <a:bodyPr wrap="square" rtlCol="0">
            <a:spAutoFit/>
          </a:bodyPr>
          <a:lstStyle/>
          <a:p>
            <a:r>
              <a:rPr lang="en-US" dirty="0"/>
              <a:t>The kids also made talking sticks that will be used throughout the year to help with listening skills and being respectful!</a:t>
            </a:r>
          </a:p>
        </p:txBody>
      </p:sp>
    </p:spTree>
    <p:extLst>
      <p:ext uri="{BB962C8B-B14F-4D97-AF65-F5344CB8AC3E}">
        <p14:creationId xmlns:p14="http://schemas.microsoft.com/office/powerpoint/2010/main" val="22467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2B84-0767-43C8-A515-DAF24EE10205}"/>
              </a:ext>
            </a:extLst>
          </p:cNvPr>
          <p:cNvSpPr>
            <a:spLocks noGrp="1"/>
          </p:cNvSpPr>
          <p:nvPr>
            <p:ph type="title"/>
          </p:nvPr>
        </p:nvSpPr>
        <p:spPr/>
        <p:txBody>
          <a:bodyPr/>
          <a:lstStyle/>
          <a:p>
            <a:r>
              <a:rPr lang="en-US" dirty="0"/>
              <a:t>What we’ve been up to…</a:t>
            </a:r>
          </a:p>
        </p:txBody>
      </p:sp>
      <p:pic>
        <p:nvPicPr>
          <p:cNvPr id="4" name="Picture 3" descr="A group of people holding a banner&#10;&#10;Description automatically generated with low confidence">
            <a:extLst>
              <a:ext uri="{FF2B5EF4-FFF2-40B4-BE49-F238E27FC236}">
                <a16:creationId xmlns:a16="http://schemas.microsoft.com/office/drawing/2014/main" id="{2FE37286-7907-49FF-BD27-336399B35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56" y="1434903"/>
            <a:ext cx="3428419" cy="4568708"/>
          </a:xfrm>
          <a:prstGeom prst="rect">
            <a:avLst/>
          </a:prstGeom>
        </p:spPr>
      </p:pic>
      <p:pic>
        <p:nvPicPr>
          <p:cNvPr id="6" name="Picture 5" descr="A group of children in a classroom&#10;&#10;Description automatically generated with medium confidence">
            <a:extLst>
              <a:ext uri="{FF2B5EF4-FFF2-40B4-BE49-F238E27FC236}">
                <a16:creationId xmlns:a16="http://schemas.microsoft.com/office/drawing/2014/main" id="{CA1DD7D8-02C7-4072-8BB1-AA9E7C738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790" y="1434903"/>
            <a:ext cx="3428419" cy="4568708"/>
          </a:xfrm>
          <a:prstGeom prst="rect">
            <a:avLst/>
          </a:prstGeom>
        </p:spPr>
      </p:pic>
      <p:pic>
        <p:nvPicPr>
          <p:cNvPr id="8" name="Picture 7" descr="A picture containing text, indoor, floor, laying&#10;&#10;Description automatically generated">
            <a:extLst>
              <a:ext uri="{FF2B5EF4-FFF2-40B4-BE49-F238E27FC236}">
                <a16:creationId xmlns:a16="http://schemas.microsoft.com/office/drawing/2014/main" id="{518F0C29-6E22-4152-BD63-5A1C924A1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6624" y="1434903"/>
            <a:ext cx="3428420" cy="4568709"/>
          </a:xfrm>
          <a:prstGeom prst="rect">
            <a:avLst/>
          </a:prstGeom>
        </p:spPr>
      </p:pic>
      <p:sp>
        <p:nvSpPr>
          <p:cNvPr id="9" name="TextBox 8">
            <a:extLst>
              <a:ext uri="{FF2B5EF4-FFF2-40B4-BE49-F238E27FC236}">
                <a16:creationId xmlns:a16="http://schemas.microsoft.com/office/drawing/2014/main" id="{4F5592DB-D745-4173-AC33-77E7F24EEACB}"/>
              </a:ext>
            </a:extLst>
          </p:cNvPr>
          <p:cNvSpPr txBox="1"/>
          <p:nvPr/>
        </p:nvSpPr>
        <p:spPr>
          <a:xfrm>
            <a:off x="1226765" y="6131728"/>
            <a:ext cx="1828800" cy="369332"/>
          </a:xfrm>
          <a:prstGeom prst="rect">
            <a:avLst/>
          </a:prstGeom>
          <a:noFill/>
        </p:spPr>
        <p:txBody>
          <a:bodyPr wrap="square" rtlCol="0">
            <a:spAutoFit/>
          </a:bodyPr>
          <a:lstStyle/>
          <a:p>
            <a:r>
              <a:rPr lang="en-US" dirty="0"/>
              <a:t>We’re back!</a:t>
            </a:r>
          </a:p>
        </p:txBody>
      </p:sp>
      <p:sp>
        <p:nvSpPr>
          <p:cNvPr id="10" name="TextBox 9">
            <a:extLst>
              <a:ext uri="{FF2B5EF4-FFF2-40B4-BE49-F238E27FC236}">
                <a16:creationId xmlns:a16="http://schemas.microsoft.com/office/drawing/2014/main" id="{CDCA8932-0412-4245-AE57-011C7ACB5E28}"/>
              </a:ext>
            </a:extLst>
          </p:cNvPr>
          <p:cNvSpPr txBox="1"/>
          <p:nvPr/>
        </p:nvSpPr>
        <p:spPr>
          <a:xfrm>
            <a:off x="4971958" y="6131728"/>
            <a:ext cx="2248082" cy="369332"/>
          </a:xfrm>
          <a:prstGeom prst="rect">
            <a:avLst/>
          </a:prstGeom>
          <a:noFill/>
        </p:spPr>
        <p:txBody>
          <a:bodyPr wrap="square" rtlCol="0">
            <a:spAutoFit/>
          </a:bodyPr>
          <a:lstStyle/>
          <a:p>
            <a:r>
              <a:rPr lang="en-US" dirty="0"/>
              <a:t>First day activities!</a:t>
            </a:r>
          </a:p>
        </p:txBody>
      </p:sp>
      <p:sp>
        <p:nvSpPr>
          <p:cNvPr id="11" name="TextBox 10">
            <a:extLst>
              <a:ext uri="{FF2B5EF4-FFF2-40B4-BE49-F238E27FC236}">
                <a16:creationId xmlns:a16="http://schemas.microsoft.com/office/drawing/2014/main" id="{54693D01-1E54-4C56-8D16-1DE8878BBCD3}"/>
              </a:ext>
            </a:extLst>
          </p:cNvPr>
          <p:cNvSpPr txBox="1"/>
          <p:nvPr/>
        </p:nvSpPr>
        <p:spPr>
          <a:xfrm>
            <a:off x="8686268" y="6131728"/>
            <a:ext cx="2729132" cy="369332"/>
          </a:xfrm>
          <a:prstGeom prst="rect">
            <a:avLst/>
          </a:prstGeom>
          <a:noFill/>
        </p:spPr>
        <p:txBody>
          <a:bodyPr wrap="square" rtlCol="0">
            <a:spAutoFit/>
          </a:bodyPr>
          <a:lstStyle/>
          <a:p>
            <a:r>
              <a:rPr lang="en-US" dirty="0"/>
              <a:t>Getting lost in a book.</a:t>
            </a:r>
          </a:p>
        </p:txBody>
      </p:sp>
    </p:spTree>
    <p:extLst>
      <p:ext uri="{BB962C8B-B14F-4D97-AF65-F5344CB8AC3E}">
        <p14:creationId xmlns:p14="http://schemas.microsoft.com/office/powerpoint/2010/main" val="14601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6E9E6A-DBFA-467F-AAC1-135BDE2B7B35}"/>
              </a:ext>
            </a:extLst>
          </p:cNvPr>
          <p:cNvSpPr>
            <a:spLocks noGrp="1"/>
          </p:cNvSpPr>
          <p:nvPr>
            <p:ph type="title"/>
          </p:nvPr>
        </p:nvSpPr>
        <p:spPr>
          <a:xfrm>
            <a:off x="5411931" y="452718"/>
            <a:ext cx="4638903" cy="1400530"/>
          </a:xfrm>
        </p:spPr>
        <p:txBody>
          <a:bodyPr>
            <a:normAutofit/>
          </a:bodyPr>
          <a:lstStyle/>
          <a:p>
            <a:r>
              <a:rPr lang="en-US" dirty="0"/>
              <a:t>Our Class Rules and Expectation</a:t>
            </a: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a:extLst>
              <a:ext uri="{FF2B5EF4-FFF2-40B4-BE49-F238E27FC236}">
                <a16:creationId xmlns:a16="http://schemas.microsoft.com/office/drawing/2014/main" id="{D6F79F02-B558-4781-AB45-029C39A6F69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44" r="2569"/>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4" name="Rectangle 13">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E77DEF3-5E0D-4308-A06B-31636B3D34E2}"/>
              </a:ext>
            </a:extLst>
          </p:cNvPr>
          <p:cNvSpPr>
            <a:spLocks noGrp="1"/>
          </p:cNvSpPr>
          <p:nvPr>
            <p:ph idx="1"/>
          </p:nvPr>
        </p:nvSpPr>
        <p:spPr>
          <a:xfrm>
            <a:off x="5410950" y="2052918"/>
            <a:ext cx="4638903" cy="4195481"/>
          </a:xfrm>
        </p:spPr>
        <p:txBody>
          <a:bodyPr>
            <a:normAutofit/>
          </a:bodyPr>
          <a:lstStyle/>
          <a:p>
            <a:pPr marL="0" indent="0">
              <a:buNone/>
            </a:pPr>
            <a:r>
              <a:rPr lang="en-US" sz="2400" dirty="0"/>
              <a:t>Our classroom rules were created by your children, and they agree being kind and respectful are the most important rules to follow.</a:t>
            </a:r>
          </a:p>
        </p:txBody>
      </p:sp>
    </p:spTree>
    <p:extLst>
      <p:ext uri="{BB962C8B-B14F-4D97-AF65-F5344CB8AC3E}">
        <p14:creationId xmlns:p14="http://schemas.microsoft.com/office/powerpoint/2010/main" val="1783062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1" name="Picture 2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2" name="Picture 2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3" name="Oval 2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4" name="Picture 3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5" name="Picture 3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6" name="Rectangle 3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A62F6DA-F8CA-42CC-A910-5C7FD4D0C0EC}"/>
              </a:ext>
            </a:extLst>
          </p:cNvPr>
          <p:cNvSpPr>
            <a:spLocks noGrp="1"/>
          </p:cNvSpPr>
          <p:nvPr>
            <p:ph type="title"/>
          </p:nvPr>
        </p:nvSpPr>
        <p:spPr>
          <a:xfrm>
            <a:off x="5282381" y="629266"/>
            <a:ext cx="4767471" cy="1641986"/>
          </a:xfrm>
        </p:spPr>
        <p:txBody>
          <a:bodyPr vert="horz" lIns="91440" tIns="45720" rIns="91440" bIns="45720" rtlCol="0" anchor="t">
            <a:normAutofit/>
          </a:bodyPr>
          <a:lstStyle/>
          <a:p>
            <a:r>
              <a:rPr lang="en-US"/>
              <a:t>We are currently reading:</a:t>
            </a:r>
            <a:endParaRPr lang="en-US" dirty="0"/>
          </a:p>
        </p:txBody>
      </p:sp>
      <p:pic>
        <p:nvPicPr>
          <p:cNvPr id="5" name="Picture 4">
            <a:extLst>
              <a:ext uri="{FF2B5EF4-FFF2-40B4-BE49-F238E27FC236}">
                <a16:creationId xmlns:a16="http://schemas.microsoft.com/office/drawing/2014/main" id="{135F1F0F-4952-450D-8B57-59B73DD8B4DE}"/>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t="7385" r="9892" b="8888"/>
          <a:stretch/>
        </p:blipFill>
        <p:spPr>
          <a:xfrm>
            <a:off x="-1" y="506437"/>
            <a:ext cx="4634680" cy="5741962"/>
          </a:xfrm>
          <a:prstGeom prst="rect">
            <a:avLst/>
          </a:prstGeom>
        </p:spPr>
      </p:pic>
      <p:sp>
        <p:nvSpPr>
          <p:cNvPr id="3" name="TextBox 2">
            <a:extLst>
              <a:ext uri="{FF2B5EF4-FFF2-40B4-BE49-F238E27FC236}">
                <a16:creationId xmlns:a16="http://schemas.microsoft.com/office/drawing/2014/main" id="{968B5CDC-8C6D-49A9-B8E2-AA1FF47B0F37}"/>
              </a:ext>
            </a:extLst>
          </p:cNvPr>
          <p:cNvSpPr txBox="1"/>
          <p:nvPr/>
        </p:nvSpPr>
        <p:spPr>
          <a:xfrm>
            <a:off x="5022166" y="2188542"/>
            <a:ext cx="5992837" cy="4438174"/>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2000" dirty="0">
                <a:latin typeface="+mj-lt"/>
                <a:ea typeface="+mj-ea"/>
                <a:cs typeface="+mj-cs"/>
              </a:rPr>
              <a:t>The kids voted on a few books and decided they wanted to read Harry Potter. This is exciting for me as it is a favorite of mine as well. Read aloud will be a part of our classroom routine throughout the year and it is a time for students to relax and have snack. It is also a great opportunity to have open discussions about what they notice about the writer’s strategies and what makes a good story. The more they read the better their own stories will be.</a:t>
            </a:r>
          </a:p>
        </p:txBody>
      </p:sp>
    </p:spTree>
    <p:extLst>
      <p:ext uri="{BB962C8B-B14F-4D97-AF65-F5344CB8AC3E}">
        <p14:creationId xmlns:p14="http://schemas.microsoft.com/office/powerpoint/2010/main" val="249185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982F-497B-4C81-A849-04F0CF450CD7}"/>
              </a:ext>
            </a:extLst>
          </p:cNvPr>
          <p:cNvSpPr>
            <a:spLocks noGrp="1"/>
          </p:cNvSpPr>
          <p:nvPr>
            <p:ph type="title"/>
          </p:nvPr>
        </p:nvSpPr>
        <p:spPr>
          <a:xfrm>
            <a:off x="677334" y="609600"/>
            <a:ext cx="8596668" cy="892629"/>
          </a:xfrm>
        </p:spPr>
        <p:txBody>
          <a:bodyPr/>
          <a:lstStyle/>
          <a:p>
            <a:r>
              <a:rPr lang="en-US" dirty="0"/>
              <a:t>My Educational Beliefs</a:t>
            </a:r>
          </a:p>
        </p:txBody>
      </p:sp>
      <p:sp>
        <p:nvSpPr>
          <p:cNvPr id="3" name="TextBox 2">
            <a:extLst>
              <a:ext uri="{FF2B5EF4-FFF2-40B4-BE49-F238E27FC236}">
                <a16:creationId xmlns:a16="http://schemas.microsoft.com/office/drawing/2014/main" id="{922CDA47-DC87-46C4-8C6C-2BD494520A50}"/>
              </a:ext>
            </a:extLst>
          </p:cNvPr>
          <p:cNvSpPr txBox="1"/>
          <p:nvPr/>
        </p:nvSpPr>
        <p:spPr>
          <a:xfrm>
            <a:off x="873903" y="1328057"/>
            <a:ext cx="8596668" cy="5078313"/>
          </a:xfrm>
          <a:prstGeom prst="rect">
            <a:avLst/>
          </a:prstGeom>
          <a:noFill/>
        </p:spPr>
        <p:txBody>
          <a:bodyPr wrap="square" rtlCol="0">
            <a:spAutoFit/>
          </a:bodyPr>
          <a:lstStyle/>
          <a:p>
            <a:r>
              <a:rPr lang="en-US" dirty="0"/>
              <a:t>It is my belief that my job as an educator is to help students find and pursue their interests. They should read and write about what they are interested in and learn about topics that they want to learn about. That is why I try to let students guide our learning and listen to their interests so I can find resources they will enjoy.</a:t>
            </a:r>
          </a:p>
          <a:p>
            <a:endParaRPr lang="en-US" dirty="0"/>
          </a:p>
          <a:p>
            <a:r>
              <a:rPr lang="en-US" dirty="0"/>
              <a:t>I also want all my students to develop a growth mindset and I have already spoken to them about this. I want them to see education as getting a little bit better every day and to focus on the process of learning rather than the result. I want them to be comfortable with failing and to realize that is a part of the learning process. These are conversations I will have with them throughout the year, and they will never be punished for trying new things and stepping out of their comfort zone.</a:t>
            </a:r>
          </a:p>
          <a:p>
            <a:endParaRPr lang="en-US" dirty="0"/>
          </a:p>
          <a:p>
            <a:r>
              <a:rPr lang="en-US" dirty="0"/>
              <a:t>Lastly, I want students to want to come to school everyday and I know that they are not meant to sit in a desk all day. I will involve a lot of play and activities that require them to be active and move around. At the end of the day kids need to be kids.</a:t>
            </a:r>
          </a:p>
        </p:txBody>
      </p:sp>
    </p:spTree>
    <p:extLst>
      <p:ext uri="{BB962C8B-B14F-4D97-AF65-F5344CB8AC3E}">
        <p14:creationId xmlns:p14="http://schemas.microsoft.com/office/powerpoint/2010/main" val="213200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A916-82E6-49E2-9B31-A78004658431}"/>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79A467FC-DB1C-4ADF-9A39-6458DC40E7D4}"/>
              </a:ext>
            </a:extLst>
          </p:cNvPr>
          <p:cNvSpPr>
            <a:spLocks noGrp="1"/>
          </p:cNvSpPr>
          <p:nvPr>
            <p:ph idx="1"/>
          </p:nvPr>
        </p:nvSpPr>
        <p:spPr>
          <a:xfrm>
            <a:off x="1007778" y="1331259"/>
            <a:ext cx="8946541" cy="1302759"/>
          </a:xfrm>
        </p:spPr>
        <p:txBody>
          <a:bodyPr/>
          <a:lstStyle/>
          <a:p>
            <a:pPr marL="0" indent="0">
              <a:buNone/>
            </a:pPr>
            <a:r>
              <a:rPr lang="en-US" dirty="0"/>
              <a:t>- Email: tyler.lavigne@nbed.nb.ca</a:t>
            </a:r>
          </a:p>
          <a:p>
            <a:pPr marL="0" indent="0">
              <a:buNone/>
            </a:pPr>
            <a:r>
              <a:rPr lang="en-US" dirty="0"/>
              <a:t>- School phone number: 506-547-2794</a:t>
            </a:r>
          </a:p>
          <a:p>
            <a:pPr marL="0" indent="0">
              <a:buNone/>
            </a:pPr>
            <a:r>
              <a:rPr lang="en-US" dirty="0"/>
              <a:t>- Facebook messenger/Classroom Facebook page</a:t>
            </a:r>
          </a:p>
        </p:txBody>
      </p:sp>
      <p:sp>
        <p:nvSpPr>
          <p:cNvPr id="4" name="TextBox 3">
            <a:extLst>
              <a:ext uri="{FF2B5EF4-FFF2-40B4-BE49-F238E27FC236}">
                <a16:creationId xmlns:a16="http://schemas.microsoft.com/office/drawing/2014/main" id="{C4244AFB-66DB-48BB-9ACD-8C0C06775486}"/>
              </a:ext>
            </a:extLst>
          </p:cNvPr>
          <p:cNvSpPr txBox="1"/>
          <p:nvPr/>
        </p:nvSpPr>
        <p:spPr>
          <a:xfrm>
            <a:off x="646111" y="3057098"/>
            <a:ext cx="4963119" cy="738664"/>
          </a:xfrm>
          <a:prstGeom prst="rect">
            <a:avLst/>
          </a:prstGeom>
          <a:noFill/>
        </p:spPr>
        <p:txBody>
          <a:bodyPr wrap="square" rtlCol="0">
            <a:spAutoFit/>
          </a:bodyPr>
          <a:lstStyle/>
          <a:p>
            <a:r>
              <a:rPr lang="en-US" sz="4200" dirty="0">
                <a:latin typeface="+mj-lt"/>
              </a:rPr>
              <a:t>Follow us at:</a:t>
            </a:r>
          </a:p>
        </p:txBody>
      </p:sp>
      <p:sp>
        <p:nvSpPr>
          <p:cNvPr id="5" name="TextBox 4">
            <a:extLst>
              <a:ext uri="{FF2B5EF4-FFF2-40B4-BE49-F238E27FC236}">
                <a16:creationId xmlns:a16="http://schemas.microsoft.com/office/drawing/2014/main" id="{926C8592-9EFE-45B0-9958-E57130104C81}"/>
              </a:ext>
            </a:extLst>
          </p:cNvPr>
          <p:cNvSpPr txBox="1"/>
          <p:nvPr/>
        </p:nvSpPr>
        <p:spPr>
          <a:xfrm>
            <a:off x="805218" y="3957851"/>
            <a:ext cx="7356143" cy="2031325"/>
          </a:xfrm>
          <a:prstGeom prst="rect">
            <a:avLst/>
          </a:prstGeom>
          <a:noFill/>
        </p:spPr>
        <p:txBody>
          <a:bodyPr wrap="square" rtlCol="0">
            <a:spAutoFit/>
          </a:bodyPr>
          <a:lstStyle/>
          <a:p>
            <a:r>
              <a:rPr lang="en-US" dirty="0"/>
              <a:t>School website: je.nbed.nb.ca</a:t>
            </a:r>
          </a:p>
          <a:p>
            <a:r>
              <a:rPr lang="en-US" dirty="0"/>
              <a:t>Twitter: @janevilleschool</a:t>
            </a:r>
          </a:p>
          <a:p>
            <a:r>
              <a:rPr lang="en-US" dirty="0"/>
              <a:t>Facebook page: </a:t>
            </a:r>
            <a:r>
              <a:rPr lang="en-US" dirty="0" err="1"/>
              <a:t>Janeville</a:t>
            </a:r>
            <a:r>
              <a:rPr lang="en-US" dirty="0"/>
              <a:t> Elementary School</a:t>
            </a:r>
          </a:p>
          <a:p>
            <a:endParaRPr lang="en-US" dirty="0"/>
          </a:p>
          <a:p>
            <a:r>
              <a:rPr lang="en-US" dirty="0"/>
              <a:t>Parents/guardians of grade 4 and 5 are welcome to join my private page on Facebook. If you are not yet in the group, reach out through email and I will add you!</a:t>
            </a:r>
          </a:p>
        </p:txBody>
      </p:sp>
    </p:spTree>
    <p:extLst>
      <p:ext uri="{BB962C8B-B14F-4D97-AF65-F5344CB8AC3E}">
        <p14:creationId xmlns:p14="http://schemas.microsoft.com/office/powerpoint/2010/main" val="9415321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193</TotalTime>
  <Words>827</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Grade 4 &amp; 5 2021</vt:lpstr>
      <vt:lpstr>About Me!</vt:lpstr>
      <vt:lpstr>Our Classroom</vt:lpstr>
      <vt:lpstr>PowerPoint Presentation</vt:lpstr>
      <vt:lpstr>What we’ve been up to…</vt:lpstr>
      <vt:lpstr>Our Class Rules and Expectation</vt:lpstr>
      <vt:lpstr>We are currently reading:</vt:lpstr>
      <vt:lpstr>My Educational Beliefs</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4 &amp; 5 2021</dc:title>
  <dc:creator>Lavigne, Tyler (ASD-N)</dc:creator>
  <cp:lastModifiedBy>Lavigne, Tyler (ASD-N)</cp:lastModifiedBy>
  <cp:revision>2</cp:revision>
  <dcterms:created xsi:type="dcterms:W3CDTF">2021-09-14T17:12:51Z</dcterms:created>
  <dcterms:modified xsi:type="dcterms:W3CDTF">2021-09-15T17:49:55Z</dcterms:modified>
</cp:coreProperties>
</file>