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7"/>
  </p:notesMasterIdLst>
  <p:sldIdLst>
    <p:sldId id="256" r:id="rId6"/>
    <p:sldId id="257" r:id="rId7"/>
    <p:sldId id="258" r:id="rId8"/>
    <p:sldId id="266" r:id="rId9"/>
    <p:sldId id="261" r:id="rId10"/>
    <p:sldId id="262" r:id="rId11"/>
    <p:sldId id="263" r:id="rId12"/>
    <p:sldId id="265" r:id="rId13"/>
    <p:sldId id="264" r:id="rId14"/>
    <p:sldId id="260" r:id="rId15"/>
    <p:sldId id="25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8A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9188D4-3B89-475D-B677-917199C97ADA}" v="9" dt="2020-09-23T03:03:43.4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6" d="100"/>
          <a:sy n="66" d="100"/>
        </p:scale>
        <p:origin x="66" y="1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EBAE08-8783-490A-A2A8-EE3FE704100D}" type="datetimeFigureOut">
              <a:rPr lang="en-US" smtClean="0"/>
              <a:t>9/15/2021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C83587-9BF4-4FD5-801B-57B1FEC2BEE1}" type="slidenum">
              <a:rPr lang="en-US" smtClean="0"/>
              <a:t>‹#›</a:t>
            </a:fld>
            <a:endParaRPr lang="en-US"/>
          </a:p>
        </p:txBody>
      </p:sp>
    </p:spTree>
    <p:extLst>
      <p:ext uri="{BB962C8B-B14F-4D97-AF65-F5344CB8AC3E}">
        <p14:creationId xmlns:p14="http://schemas.microsoft.com/office/powerpoint/2010/main" val="3561007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hyperlink" Target="https://twitter.com/SlidesManiaSM/" TargetMode="External"/><Relationship Id="rId12" Type="http://schemas.openxmlformats.org/officeDocument/2006/relationships/image" Target="../media/image5.png"/><Relationship Id="rId2" Type="http://schemas.openxmlformats.org/officeDocument/2006/relationships/hyperlink" Target="https://slidesmania.com/" TargetMode="External"/><Relationship Id="rId1" Type="http://schemas.openxmlformats.org/officeDocument/2006/relationships/slideMaster" Target="../slideMasters/slideMaster2.xml"/><Relationship Id="rId6" Type="http://schemas.openxmlformats.org/officeDocument/2006/relationships/image" Target="../media/image2.png"/><Relationship Id="rId11" Type="http://schemas.openxmlformats.org/officeDocument/2006/relationships/hyperlink" Target="https://www.instagram.com/slidesmania/" TargetMode="External"/><Relationship Id="rId5" Type="http://schemas.openxmlformats.org/officeDocument/2006/relationships/hyperlink" Target="https://www.facebook.com/SlidesManiaSM/" TargetMode="External"/><Relationship Id="rId10" Type="http://schemas.openxmlformats.org/officeDocument/2006/relationships/image" Target="../media/image4.png"/><Relationship Id="rId4" Type="http://schemas.openxmlformats.org/officeDocument/2006/relationships/hyperlink" Target="https://slidesmania.com/questions-powerpoint-google-slides/can-i-use-these-templates/" TargetMode="External"/><Relationship Id="rId9" Type="http://schemas.openxmlformats.org/officeDocument/2006/relationships/hyperlink" Target="https://www.pinterest.com/slidesmania/"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C0B4B-FF36-4368-BDC9-D773E4F605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593CD1-5223-4152-B93F-D23E077E93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11B7CE-BCE3-4261-8F69-B3DD76084722}"/>
              </a:ext>
            </a:extLst>
          </p:cNvPr>
          <p:cNvSpPr>
            <a:spLocks noGrp="1"/>
          </p:cNvSpPr>
          <p:nvPr>
            <p:ph type="dt" sz="half" idx="10"/>
          </p:nvPr>
        </p:nvSpPr>
        <p:spPr/>
        <p:txBody>
          <a:bodyPr/>
          <a:lstStyle/>
          <a:p>
            <a:fld id="{E335DEE5-BD9A-47EA-A8B4-CD5CD94534C0}" type="datetimeFigureOut">
              <a:rPr lang="en-US" smtClean="0"/>
              <a:t>9/15/2021</a:t>
            </a:fld>
            <a:endParaRPr lang="en-US"/>
          </a:p>
        </p:txBody>
      </p:sp>
      <p:sp>
        <p:nvSpPr>
          <p:cNvPr id="5" name="Footer Placeholder 4">
            <a:extLst>
              <a:ext uri="{FF2B5EF4-FFF2-40B4-BE49-F238E27FC236}">
                <a16:creationId xmlns:a16="http://schemas.microsoft.com/office/drawing/2014/main" id="{80E66477-9C6B-4F5E-96AC-64407F60F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1DD244-E0CE-4C22-A57B-DA004231BBD2}"/>
              </a:ext>
            </a:extLst>
          </p:cNvPr>
          <p:cNvSpPr>
            <a:spLocks noGrp="1"/>
          </p:cNvSpPr>
          <p:nvPr>
            <p:ph type="sldNum" sz="quarter" idx="12"/>
          </p:nvPr>
        </p:nvSpPr>
        <p:spPr/>
        <p:txBody>
          <a:bodyPr/>
          <a:lstStyle/>
          <a:p>
            <a:fld id="{D8724E2C-3A0E-4F43-94A8-73972851DAA0}" type="slidenum">
              <a:rPr lang="en-US" smtClean="0"/>
              <a:t>‹#›</a:t>
            </a:fld>
            <a:endParaRPr lang="en-US"/>
          </a:p>
        </p:txBody>
      </p:sp>
    </p:spTree>
    <p:extLst>
      <p:ext uri="{BB962C8B-B14F-4D97-AF65-F5344CB8AC3E}">
        <p14:creationId xmlns:p14="http://schemas.microsoft.com/office/powerpoint/2010/main" val="3481585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FB9E0-C496-4BD1-A18D-C0542B2C7C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DB91CC-3E11-4218-90D1-52C0F0D612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9FEB60-593D-4CE4-875B-AD82C798DA4D}"/>
              </a:ext>
            </a:extLst>
          </p:cNvPr>
          <p:cNvSpPr>
            <a:spLocks noGrp="1"/>
          </p:cNvSpPr>
          <p:nvPr>
            <p:ph type="dt" sz="half" idx="10"/>
          </p:nvPr>
        </p:nvSpPr>
        <p:spPr/>
        <p:txBody>
          <a:bodyPr/>
          <a:lstStyle/>
          <a:p>
            <a:fld id="{E335DEE5-BD9A-47EA-A8B4-CD5CD94534C0}" type="datetimeFigureOut">
              <a:rPr lang="en-US" smtClean="0"/>
              <a:t>9/15/2021</a:t>
            </a:fld>
            <a:endParaRPr lang="en-US"/>
          </a:p>
        </p:txBody>
      </p:sp>
      <p:sp>
        <p:nvSpPr>
          <p:cNvPr id="5" name="Footer Placeholder 4">
            <a:extLst>
              <a:ext uri="{FF2B5EF4-FFF2-40B4-BE49-F238E27FC236}">
                <a16:creationId xmlns:a16="http://schemas.microsoft.com/office/drawing/2014/main" id="{A69A56AD-0493-4880-8B7B-54C794AD4B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C22038-16CE-4B8B-856C-5682F66D484A}"/>
              </a:ext>
            </a:extLst>
          </p:cNvPr>
          <p:cNvSpPr>
            <a:spLocks noGrp="1"/>
          </p:cNvSpPr>
          <p:nvPr>
            <p:ph type="sldNum" sz="quarter" idx="12"/>
          </p:nvPr>
        </p:nvSpPr>
        <p:spPr/>
        <p:txBody>
          <a:bodyPr/>
          <a:lstStyle/>
          <a:p>
            <a:fld id="{D8724E2C-3A0E-4F43-94A8-73972851DAA0}" type="slidenum">
              <a:rPr lang="en-US" smtClean="0"/>
              <a:t>‹#›</a:t>
            </a:fld>
            <a:endParaRPr lang="en-US"/>
          </a:p>
        </p:txBody>
      </p:sp>
    </p:spTree>
    <p:extLst>
      <p:ext uri="{BB962C8B-B14F-4D97-AF65-F5344CB8AC3E}">
        <p14:creationId xmlns:p14="http://schemas.microsoft.com/office/powerpoint/2010/main" val="3560836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44A189-61B4-4211-B861-FE1B723080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92082B-B6C6-45AC-AE40-F3C9664B53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F4EFC9-5782-4412-8D01-B4EE94FD1C62}"/>
              </a:ext>
            </a:extLst>
          </p:cNvPr>
          <p:cNvSpPr>
            <a:spLocks noGrp="1"/>
          </p:cNvSpPr>
          <p:nvPr>
            <p:ph type="dt" sz="half" idx="10"/>
          </p:nvPr>
        </p:nvSpPr>
        <p:spPr/>
        <p:txBody>
          <a:bodyPr/>
          <a:lstStyle/>
          <a:p>
            <a:fld id="{E335DEE5-BD9A-47EA-A8B4-CD5CD94534C0}" type="datetimeFigureOut">
              <a:rPr lang="en-US" smtClean="0"/>
              <a:t>9/15/2021</a:t>
            </a:fld>
            <a:endParaRPr lang="en-US"/>
          </a:p>
        </p:txBody>
      </p:sp>
      <p:sp>
        <p:nvSpPr>
          <p:cNvPr id="5" name="Footer Placeholder 4">
            <a:extLst>
              <a:ext uri="{FF2B5EF4-FFF2-40B4-BE49-F238E27FC236}">
                <a16:creationId xmlns:a16="http://schemas.microsoft.com/office/drawing/2014/main" id="{73B0B8CC-21C9-46BF-816E-A73C3FFF7F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AA112D-1914-4159-8BBC-FC98725495B4}"/>
              </a:ext>
            </a:extLst>
          </p:cNvPr>
          <p:cNvSpPr>
            <a:spLocks noGrp="1"/>
          </p:cNvSpPr>
          <p:nvPr>
            <p:ph type="sldNum" sz="quarter" idx="12"/>
          </p:nvPr>
        </p:nvSpPr>
        <p:spPr/>
        <p:txBody>
          <a:bodyPr/>
          <a:lstStyle/>
          <a:p>
            <a:fld id="{D8724E2C-3A0E-4F43-94A8-73972851DAA0}" type="slidenum">
              <a:rPr lang="en-US" smtClean="0"/>
              <a:t>‹#›</a:t>
            </a:fld>
            <a:endParaRPr lang="en-US"/>
          </a:p>
        </p:txBody>
      </p:sp>
    </p:spTree>
    <p:extLst>
      <p:ext uri="{BB962C8B-B14F-4D97-AF65-F5344CB8AC3E}">
        <p14:creationId xmlns:p14="http://schemas.microsoft.com/office/powerpoint/2010/main" val="1816987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26" cy="2736821"/>
          </a:xfrm>
          <a:prstGeom prst="rect">
            <a:avLst/>
          </a:prstGeom>
        </p:spPr>
        <p:txBody>
          <a:bodyPr spcFirstLastPara="1" wrap="square" lIns="355425" tIns="355425" rIns="355425" bIns="355425" anchor="b" anchorCtr="0">
            <a:noAutofit/>
          </a:bodyPr>
          <a:lstStyle>
            <a:lvl1pPr lvl="0" algn="ctr">
              <a:spcBef>
                <a:spcPts val="0"/>
              </a:spcBef>
              <a:spcAft>
                <a:spcPts val="0"/>
              </a:spcAft>
              <a:buSzPts val="20200"/>
              <a:buNone/>
              <a:defRPr sz="4145"/>
            </a:lvl1pPr>
            <a:lvl2pPr lvl="1" algn="ctr">
              <a:spcBef>
                <a:spcPts val="0"/>
              </a:spcBef>
              <a:spcAft>
                <a:spcPts val="0"/>
              </a:spcAft>
              <a:buSzPts val="20200"/>
              <a:buNone/>
              <a:defRPr sz="4145"/>
            </a:lvl2pPr>
            <a:lvl3pPr lvl="2" algn="ctr">
              <a:spcBef>
                <a:spcPts val="0"/>
              </a:spcBef>
              <a:spcAft>
                <a:spcPts val="0"/>
              </a:spcAft>
              <a:buSzPts val="20200"/>
              <a:buNone/>
              <a:defRPr sz="4145"/>
            </a:lvl3pPr>
            <a:lvl4pPr lvl="3" algn="ctr">
              <a:spcBef>
                <a:spcPts val="0"/>
              </a:spcBef>
              <a:spcAft>
                <a:spcPts val="0"/>
              </a:spcAft>
              <a:buSzPts val="20200"/>
              <a:buNone/>
              <a:defRPr sz="4145"/>
            </a:lvl4pPr>
            <a:lvl5pPr lvl="4" algn="ctr">
              <a:spcBef>
                <a:spcPts val="0"/>
              </a:spcBef>
              <a:spcAft>
                <a:spcPts val="0"/>
              </a:spcAft>
              <a:buSzPts val="20200"/>
              <a:buNone/>
              <a:defRPr sz="4145"/>
            </a:lvl5pPr>
            <a:lvl6pPr lvl="5" algn="ctr">
              <a:spcBef>
                <a:spcPts val="0"/>
              </a:spcBef>
              <a:spcAft>
                <a:spcPts val="0"/>
              </a:spcAft>
              <a:buSzPts val="20200"/>
              <a:buNone/>
              <a:defRPr sz="4145"/>
            </a:lvl6pPr>
            <a:lvl7pPr lvl="6" algn="ctr">
              <a:spcBef>
                <a:spcPts val="0"/>
              </a:spcBef>
              <a:spcAft>
                <a:spcPts val="0"/>
              </a:spcAft>
              <a:buSzPts val="20200"/>
              <a:buNone/>
              <a:defRPr sz="4145"/>
            </a:lvl7pPr>
            <a:lvl8pPr lvl="7" algn="ctr">
              <a:spcBef>
                <a:spcPts val="0"/>
              </a:spcBef>
              <a:spcAft>
                <a:spcPts val="0"/>
              </a:spcAft>
              <a:buSzPts val="20200"/>
              <a:buNone/>
              <a:defRPr sz="4145"/>
            </a:lvl8pPr>
            <a:lvl9pPr lvl="8" algn="ctr">
              <a:spcBef>
                <a:spcPts val="0"/>
              </a:spcBef>
              <a:spcAft>
                <a:spcPts val="0"/>
              </a:spcAft>
              <a:buSzPts val="20200"/>
              <a:buNone/>
              <a:defRPr sz="4145"/>
            </a:lvl9pPr>
          </a:lstStyle>
          <a:p>
            <a:endParaRPr/>
          </a:p>
        </p:txBody>
      </p:sp>
      <p:sp>
        <p:nvSpPr>
          <p:cNvPr id="11" name="Google Shape;11;p2"/>
          <p:cNvSpPr txBox="1">
            <a:spLocks noGrp="1"/>
          </p:cNvSpPr>
          <p:nvPr>
            <p:ph type="subTitle" idx="1"/>
          </p:nvPr>
        </p:nvSpPr>
        <p:spPr>
          <a:xfrm>
            <a:off x="415600" y="3778833"/>
            <a:ext cx="11360826" cy="1056787"/>
          </a:xfrm>
          <a:prstGeom prst="rect">
            <a:avLst/>
          </a:prstGeom>
        </p:spPr>
        <p:txBody>
          <a:bodyPr spcFirstLastPara="1" wrap="square" lIns="355425" tIns="355425" rIns="355425" bIns="355425" anchor="t" anchorCtr="0">
            <a:noAutofit/>
          </a:bodyPr>
          <a:lstStyle>
            <a:lvl1pPr lvl="0" algn="ctr">
              <a:lnSpc>
                <a:spcPct val="100000"/>
              </a:lnSpc>
              <a:spcBef>
                <a:spcPts val="0"/>
              </a:spcBef>
              <a:spcAft>
                <a:spcPts val="0"/>
              </a:spcAft>
              <a:buSzPts val="10900"/>
              <a:buNone/>
              <a:defRPr sz="2237"/>
            </a:lvl1pPr>
            <a:lvl2pPr lvl="1" algn="ctr">
              <a:lnSpc>
                <a:spcPct val="100000"/>
              </a:lnSpc>
              <a:spcBef>
                <a:spcPts val="0"/>
              </a:spcBef>
              <a:spcAft>
                <a:spcPts val="0"/>
              </a:spcAft>
              <a:buSzPts val="10900"/>
              <a:buNone/>
              <a:defRPr sz="2237"/>
            </a:lvl2pPr>
            <a:lvl3pPr lvl="2" algn="ctr">
              <a:lnSpc>
                <a:spcPct val="100000"/>
              </a:lnSpc>
              <a:spcBef>
                <a:spcPts val="0"/>
              </a:spcBef>
              <a:spcAft>
                <a:spcPts val="0"/>
              </a:spcAft>
              <a:buSzPts val="10900"/>
              <a:buNone/>
              <a:defRPr sz="2237"/>
            </a:lvl3pPr>
            <a:lvl4pPr lvl="3" algn="ctr">
              <a:lnSpc>
                <a:spcPct val="100000"/>
              </a:lnSpc>
              <a:spcBef>
                <a:spcPts val="0"/>
              </a:spcBef>
              <a:spcAft>
                <a:spcPts val="0"/>
              </a:spcAft>
              <a:buSzPts val="10900"/>
              <a:buNone/>
              <a:defRPr sz="2237"/>
            </a:lvl4pPr>
            <a:lvl5pPr lvl="4" algn="ctr">
              <a:lnSpc>
                <a:spcPct val="100000"/>
              </a:lnSpc>
              <a:spcBef>
                <a:spcPts val="0"/>
              </a:spcBef>
              <a:spcAft>
                <a:spcPts val="0"/>
              </a:spcAft>
              <a:buSzPts val="10900"/>
              <a:buNone/>
              <a:defRPr sz="2237"/>
            </a:lvl5pPr>
            <a:lvl6pPr lvl="5" algn="ctr">
              <a:lnSpc>
                <a:spcPct val="100000"/>
              </a:lnSpc>
              <a:spcBef>
                <a:spcPts val="0"/>
              </a:spcBef>
              <a:spcAft>
                <a:spcPts val="0"/>
              </a:spcAft>
              <a:buSzPts val="10900"/>
              <a:buNone/>
              <a:defRPr sz="2237"/>
            </a:lvl6pPr>
            <a:lvl7pPr lvl="6" algn="ctr">
              <a:lnSpc>
                <a:spcPct val="100000"/>
              </a:lnSpc>
              <a:spcBef>
                <a:spcPts val="0"/>
              </a:spcBef>
              <a:spcAft>
                <a:spcPts val="0"/>
              </a:spcAft>
              <a:buSzPts val="10900"/>
              <a:buNone/>
              <a:defRPr sz="2237"/>
            </a:lvl7pPr>
            <a:lvl8pPr lvl="7" algn="ctr">
              <a:lnSpc>
                <a:spcPct val="100000"/>
              </a:lnSpc>
              <a:spcBef>
                <a:spcPts val="0"/>
              </a:spcBef>
              <a:spcAft>
                <a:spcPts val="0"/>
              </a:spcAft>
              <a:buSzPts val="10900"/>
              <a:buNone/>
              <a:defRPr sz="2237"/>
            </a:lvl8pPr>
            <a:lvl9pPr lvl="8" algn="ctr">
              <a:lnSpc>
                <a:spcPct val="100000"/>
              </a:lnSpc>
              <a:spcBef>
                <a:spcPts val="0"/>
              </a:spcBef>
              <a:spcAft>
                <a:spcPts val="0"/>
              </a:spcAft>
              <a:buSzPts val="10900"/>
              <a:buNone/>
              <a:defRPr sz="2237"/>
            </a:lvl9pPr>
          </a:lstStyle>
          <a:p>
            <a:endParaRPr/>
          </a:p>
        </p:txBody>
      </p:sp>
      <p:sp>
        <p:nvSpPr>
          <p:cNvPr id="12" name="Google Shape;12;p2"/>
          <p:cNvSpPr txBox="1">
            <a:spLocks noGrp="1"/>
          </p:cNvSpPr>
          <p:nvPr>
            <p:ph type="sldNum" idx="12"/>
          </p:nvPr>
        </p:nvSpPr>
        <p:spPr>
          <a:xfrm>
            <a:off x="11296611" y="6217623"/>
            <a:ext cx="731613" cy="524791"/>
          </a:xfrm>
          <a:prstGeom prst="rect">
            <a:avLst/>
          </a:prstGeom>
        </p:spPr>
        <p:txBody>
          <a:bodyPr spcFirstLastPara="1" wrap="square" lIns="355425" tIns="355425" rIns="355425" bIns="355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3" name="Google Shape;13;p2"/>
          <p:cNvSpPr txBox="1"/>
          <p:nvPr/>
        </p:nvSpPr>
        <p:spPr>
          <a:xfrm rot="5400000">
            <a:off x="-259544" y="5238817"/>
            <a:ext cx="947863" cy="192774"/>
          </a:xfrm>
          <a:prstGeom prst="rect">
            <a:avLst/>
          </a:prstGeom>
          <a:noFill/>
          <a:ln>
            <a:noFill/>
          </a:ln>
        </p:spPr>
        <p:txBody>
          <a:bodyPr spcFirstLastPara="1" wrap="square" lIns="18765" tIns="18765" rIns="18765" bIns="18765" anchor="t" anchorCtr="0">
            <a:noAutofit/>
          </a:bodyPr>
          <a:lstStyle/>
          <a:p>
            <a:pPr marL="0" lvl="0" indent="0" algn="l" rtl="0">
              <a:spcBef>
                <a:spcPts val="0"/>
              </a:spcBef>
              <a:spcAft>
                <a:spcPts val="0"/>
              </a:spcAft>
              <a:buNone/>
            </a:pPr>
            <a:r>
              <a:rPr lang="en-GB" sz="534">
                <a:solidFill>
                  <a:srgbClr val="FFFFFF"/>
                </a:solidFill>
                <a:latin typeface="Barlow Condensed"/>
                <a:ea typeface="Barlow Condensed"/>
                <a:cs typeface="Barlow Condensed"/>
                <a:sym typeface="Barlow Condensed"/>
              </a:rPr>
              <a:t>SLIDESMANIA.COM</a:t>
            </a:r>
            <a:endParaRPr sz="534">
              <a:solidFill>
                <a:srgbClr val="FFFFFF"/>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293765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txBox="1">
            <a:spLocks noGrp="1"/>
          </p:cNvSpPr>
          <p:nvPr>
            <p:ph type="sldNum" idx="12"/>
          </p:nvPr>
        </p:nvSpPr>
        <p:spPr>
          <a:xfrm>
            <a:off x="11296611" y="6217623"/>
            <a:ext cx="731613" cy="524791"/>
          </a:xfrm>
          <a:prstGeom prst="rect">
            <a:avLst/>
          </a:prstGeom>
        </p:spPr>
        <p:txBody>
          <a:bodyPr spcFirstLastPara="1" wrap="square" lIns="355425" tIns="355425" rIns="355425" bIns="355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6" name="Google Shape;16;p3"/>
          <p:cNvSpPr/>
          <p:nvPr/>
        </p:nvSpPr>
        <p:spPr>
          <a:xfrm>
            <a:off x="0" y="0"/>
            <a:ext cx="12192000" cy="6858000"/>
          </a:xfrm>
          <a:prstGeom prst="rect">
            <a:avLst/>
          </a:prstGeom>
          <a:solidFill>
            <a:srgbClr val="FFFFFF"/>
          </a:solidFill>
          <a:ln>
            <a:noFill/>
          </a:ln>
        </p:spPr>
        <p:txBody>
          <a:bodyPr spcFirstLastPara="1" wrap="square" lIns="18765" tIns="18765" rIns="18765" bIns="18765" anchor="ctr" anchorCtr="0">
            <a:noAutofit/>
          </a:bodyPr>
          <a:lstStyle/>
          <a:p>
            <a:pPr marL="0" lvl="0" indent="0" algn="l" rtl="0">
              <a:spcBef>
                <a:spcPts val="0"/>
              </a:spcBef>
              <a:spcAft>
                <a:spcPts val="0"/>
              </a:spcAft>
              <a:buNone/>
            </a:pPr>
            <a:endParaRPr sz="369"/>
          </a:p>
        </p:txBody>
      </p:sp>
      <p:pic>
        <p:nvPicPr>
          <p:cNvPr id="17" name="Google Shape;17;p3">
            <a:hlinkClick r:id="rId2"/>
          </p:cNvPr>
          <p:cNvPicPr preferRelativeResize="0"/>
          <p:nvPr/>
        </p:nvPicPr>
        <p:blipFill rotWithShape="1">
          <a:blip r:embed="rId3">
            <a:alphaModFix/>
          </a:blip>
          <a:srcRect/>
          <a:stretch/>
        </p:blipFill>
        <p:spPr>
          <a:xfrm>
            <a:off x="525794" y="299396"/>
            <a:ext cx="6657419" cy="1142364"/>
          </a:xfrm>
          <a:prstGeom prst="rect">
            <a:avLst/>
          </a:prstGeom>
          <a:noFill/>
          <a:ln>
            <a:noFill/>
          </a:ln>
        </p:spPr>
      </p:pic>
      <p:sp>
        <p:nvSpPr>
          <p:cNvPr id="18" name="Google Shape;18;p3"/>
          <p:cNvSpPr txBox="1"/>
          <p:nvPr/>
        </p:nvSpPr>
        <p:spPr>
          <a:xfrm>
            <a:off x="525793" y="2731013"/>
            <a:ext cx="11158297" cy="2241523"/>
          </a:xfrm>
          <a:prstGeom prst="rect">
            <a:avLst/>
          </a:prstGeom>
          <a:noFill/>
          <a:ln>
            <a:noFill/>
          </a:ln>
        </p:spPr>
        <p:txBody>
          <a:bodyPr spcFirstLastPara="1" wrap="square" lIns="18765" tIns="9380" rIns="18765" bIns="9380" anchor="t" anchorCtr="0">
            <a:noAutofit/>
          </a:bodyPr>
          <a:lstStyle/>
          <a:p>
            <a:pPr marL="0" marR="0" lvl="0" indent="0" algn="l" rtl="0">
              <a:spcBef>
                <a:spcPts val="0"/>
              </a:spcBef>
              <a:spcAft>
                <a:spcPts val="0"/>
              </a:spcAft>
              <a:buNone/>
            </a:pPr>
            <a:r>
              <a:rPr lang="en-GB" sz="1539" b="1">
                <a:solidFill>
                  <a:srgbClr val="3F3F3F"/>
                </a:solidFill>
                <a:latin typeface="Poppins"/>
                <a:ea typeface="Poppins"/>
                <a:cs typeface="Poppins"/>
                <a:sym typeface="Poppins"/>
              </a:rPr>
              <a:t>Free </a:t>
            </a:r>
            <a:r>
              <a:rPr lang="en-GB" sz="1539">
                <a:solidFill>
                  <a:srgbClr val="3F3F3F"/>
                </a:solidFill>
                <a:latin typeface="Poppins"/>
                <a:ea typeface="Poppins"/>
                <a:cs typeface="Poppins"/>
                <a:sym typeface="Poppins"/>
              </a:rPr>
              <a:t>themes and templates for </a:t>
            </a:r>
            <a:r>
              <a:rPr lang="en-GB" sz="1539" b="1">
                <a:solidFill>
                  <a:srgbClr val="3F3F3F"/>
                </a:solidFill>
                <a:latin typeface="Poppins"/>
                <a:ea typeface="Poppins"/>
                <a:cs typeface="Poppins"/>
                <a:sym typeface="Poppins"/>
              </a:rPr>
              <a:t>Google Slides</a:t>
            </a:r>
            <a:r>
              <a:rPr lang="en-GB" sz="1539">
                <a:solidFill>
                  <a:srgbClr val="3F3F3F"/>
                </a:solidFill>
                <a:latin typeface="Poppins"/>
                <a:ea typeface="Poppins"/>
                <a:cs typeface="Poppins"/>
                <a:sym typeface="Poppins"/>
              </a:rPr>
              <a:t> or </a:t>
            </a:r>
            <a:r>
              <a:rPr lang="en-GB" sz="1539" b="1">
                <a:solidFill>
                  <a:srgbClr val="3F3F3F"/>
                </a:solidFill>
                <a:latin typeface="Poppins"/>
                <a:ea typeface="Poppins"/>
                <a:cs typeface="Poppins"/>
                <a:sym typeface="Poppins"/>
              </a:rPr>
              <a:t>PowerPoint</a:t>
            </a:r>
            <a:endParaRPr sz="1539" b="1">
              <a:solidFill>
                <a:srgbClr val="3F3F3F"/>
              </a:solidFill>
              <a:latin typeface="Poppins"/>
              <a:ea typeface="Poppins"/>
              <a:cs typeface="Poppins"/>
              <a:sym typeface="Poppins"/>
            </a:endParaRPr>
          </a:p>
          <a:p>
            <a:pPr marL="0" marR="0" lvl="0" indent="0" algn="l" rtl="0">
              <a:spcBef>
                <a:spcPts val="0"/>
              </a:spcBef>
              <a:spcAft>
                <a:spcPts val="0"/>
              </a:spcAft>
              <a:buNone/>
            </a:pPr>
            <a:endParaRPr sz="1539" b="1">
              <a:solidFill>
                <a:srgbClr val="3F3F3F"/>
              </a:solidFill>
              <a:latin typeface="Poppins"/>
              <a:ea typeface="Poppins"/>
              <a:cs typeface="Poppins"/>
              <a:sym typeface="Poppins"/>
            </a:endParaRPr>
          </a:p>
          <a:p>
            <a:pPr marL="0" marR="0" lvl="0" indent="0" algn="l" rtl="0">
              <a:spcBef>
                <a:spcPts val="0"/>
              </a:spcBef>
              <a:spcAft>
                <a:spcPts val="0"/>
              </a:spcAft>
              <a:buNone/>
            </a:pPr>
            <a:endParaRPr sz="1539" b="1">
              <a:solidFill>
                <a:srgbClr val="3F3F3F"/>
              </a:solidFill>
              <a:latin typeface="Poppins"/>
              <a:ea typeface="Poppins"/>
              <a:cs typeface="Poppins"/>
              <a:sym typeface="Poppins"/>
            </a:endParaRPr>
          </a:p>
          <a:p>
            <a:pPr marL="0" marR="0" lvl="0" indent="0" algn="l" rtl="0">
              <a:spcBef>
                <a:spcPts val="0"/>
              </a:spcBef>
              <a:spcAft>
                <a:spcPts val="0"/>
              </a:spcAft>
              <a:buNone/>
            </a:pPr>
            <a:r>
              <a:rPr lang="en-GB" sz="1416" b="1">
                <a:solidFill>
                  <a:srgbClr val="FFCB25"/>
                </a:solidFill>
                <a:latin typeface="Poppins"/>
                <a:ea typeface="Poppins"/>
                <a:cs typeface="Poppins"/>
                <a:sym typeface="Poppins"/>
              </a:rPr>
              <a:t>NOT to be sold as is or modified!</a:t>
            </a:r>
            <a:endParaRPr sz="1416" b="1">
              <a:solidFill>
                <a:srgbClr val="FFCB25"/>
              </a:solidFill>
              <a:latin typeface="Poppins"/>
              <a:ea typeface="Poppins"/>
              <a:cs typeface="Poppins"/>
              <a:sym typeface="Poppins"/>
            </a:endParaRPr>
          </a:p>
          <a:p>
            <a:pPr marL="0" lvl="0" indent="0" algn="l" rtl="0">
              <a:spcBef>
                <a:spcPts val="0"/>
              </a:spcBef>
              <a:spcAft>
                <a:spcPts val="0"/>
              </a:spcAft>
              <a:buNone/>
            </a:pPr>
            <a:r>
              <a:rPr lang="en-GB" sz="1354">
                <a:solidFill>
                  <a:srgbClr val="3F3F3F"/>
                </a:solidFill>
                <a:latin typeface="Poppins"/>
                <a:ea typeface="Poppins"/>
                <a:cs typeface="Poppins"/>
                <a:sym typeface="Poppins"/>
              </a:rPr>
              <a:t>Read </a:t>
            </a:r>
            <a:r>
              <a:rPr lang="en-GB" sz="1354" u="sng">
                <a:solidFill>
                  <a:srgbClr val="3F3F3F"/>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FAQ</a:t>
            </a:r>
            <a:r>
              <a:rPr lang="en-GB" sz="1703" b="1">
                <a:solidFill>
                  <a:srgbClr val="FFCB25"/>
                </a:solidFill>
                <a:latin typeface="Poppins"/>
                <a:ea typeface="Poppins"/>
                <a:cs typeface="Poppins"/>
                <a:sym typeface="Poppins"/>
              </a:rPr>
              <a:t> </a:t>
            </a:r>
            <a:r>
              <a:rPr lang="en-GB" sz="1354">
                <a:solidFill>
                  <a:srgbClr val="3F3F3F"/>
                </a:solidFill>
                <a:latin typeface="Poppins"/>
                <a:ea typeface="Poppins"/>
                <a:cs typeface="Poppins"/>
                <a:sym typeface="Poppins"/>
              </a:rPr>
              <a:t>on slidesmania.com</a:t>
            </a:r>
            <a:endParaRPr sz="1354">
              <a:solidFill>
                <a:srgbClr val="3F3F3F"/>
              </a:solidFill>
              <a:latin typeface="Poppins"/>
              <a:ea typeface="Poppins"/>
              <a:cs typeface="Poppins"/>
              <a:sym typeface="Poppins"/>
            </a:endParaRPr>
          </a:p>
        </p:txBody>
      </p:sp>
      <p:cxnSp>
        <p:nvCxnSpPr>
          <p:cNvPr id="19" name="Google Shape;19;p3"/>
          <p:cNvCxnSpPr/>
          <p:nvPr/>
        </p:nvCxnSpPr>
        <p:spPr>
          <a:xfrm>
            <a:off x="9272170" y="5871842"/>
            <a:ext cx="2304929" cy="7881"/>
          </a:xfrm>
          <a:prstGeom prst="straightConnector1">
            <a:avLst/>
          </a:prstGeom>
          <a:noFill/>
          <a:ln w="38100" cap="flat" cmpd="sng">
            <a:solidFill>
              <a:srgbClr val="FFCB25"/>
            </a:solidFill>
            <a:prstDash val="solid"/>
            <a:round/>
            <a:headEnd type="none" w="med" len="med"/>
            <a:tailEnd type="none" w="med" len="med"/>
          </a:ln>
        </p:spPr>
      </p:cxnSp>
      <p:pic>
        <p:nvPicPr>
          <p:cNvPr id="20" name="Google Shape;20;p3">
            <a:hlinkClick r:id="rId5"/>
          </p:cNvPr>
          <p:cNvPicPr preferRelativeResize="0"/>
          <p:nvPr/>
        </p:nvPicPr>
        <p:blipFill>
          <a:blip r:embed="rId6">
            <a:alphaModFix/>
          </a:blip>
          <a:stretch>
            <a:fillRect/>
          </a:stretch>
        </p:blipFill>
        <p:spPr>
          <a:xfrm>
            <a:off x="7051094" y="6008818"/>
            <a:ext cx="1099482" cy="391021"/>
          </a:xfrm>
          <a:prstGeom prst="rect">
            <a:avLst/>
          </a:prstGeom>
          <a:noFill/>
          <a:ln>
            <a:noFill/>
          </a:ln>
        </p:spPr>
      </p:pic>
      <p:pic>
        <p:nvPicPr>
          <p:cNvPr id="21" name="Google Shape;21;p3">
            <a:hlinkClick r:id="rId7"/>
          </p:cNvPr>
          <p:cNvPicPr preferRelativeResize="0"/>
          <p:nvPr/>
        </p:nvPicPr>
        <p:blipFill>
          <a:blip r:embed="rId8">
            <a:alphaModFix/>
          </a:blip>
          <a:stretch>
            <a:fillRect/>
          </a:stretch>
        </p:blipFill>
        <p:spPr>
          <a:xfrm>
            <a:off x="8256384" y="6011572"/>
            <a:ext cx="1092434" cy="385513"/>
          </a:xfrm>
          <a:prstGeom prst="rect">
            <a:avLst/>
          </a:prstGeom>
          <a:noFill/>
          <a:ln>
            <a:noFill/>
          </a:ln>
        </p:spPr>
      </p:pic>
      <p:pic>
        <p:nvPicPr>
          <p:cNvPr id="22" name="Google Shape;22;p3">
            <a:hlinkClick r:id="rId9"/>
          </p:cNvPr>
          <p:cNvPicPr preferRelativeResize="0"/>
          <p:nvPr/>
        </p:nvPicPr>
        <p:blipFill>
          <a:blip r:embed="rId10">
            <a:alphaModFix/>
          </a:blip>
          <a:stretch>
            <a:fillRect/>
          </a:stretch>
        </p:blipFill>
        <p:spPr>
          <a:xfrm>
            <a:off x="9454611" y="6004689"/>
            <a:ext cx="944427" cy="382759"/>
          </a:xfrm>
          <a:prstGeom prst="rect">
            <a:avLst/>
          </a:prstGeom>
          <a:noFill/>
          <a:ln>
            <a:noFill/>
          </a:ln>
        </p:spPr>
      </p:pic>
      <p:pic>
        <p:nvPicPr>
          <p:cNvPr id="23" name="Google Shape;23;p3">
            <a:hlinkClick r:id="rId11"/>
          </p:cNvPr>
          <p:cNvPicPr preferRelativeResize="0"/>
          <p:nvPr/>
        </p:nvPicPr>
        <p:blipFill>
          <a:blip r:embed="rId12">
            <a:alphaModFix/>
          </a:blip>
          <a:stretch>
            <a:fillRect/>
          </a:stretch>
        </p:blipFill>
        <p:spPr>
          <a:xfrm>
            <a:off x="10498754" y="6011573"/>
            <a:ext cx="1078338" cy="368991"/>
          </a:xfrm>
          <a:prstGeom prst="rect">
            <a:avLst/>
          </a:prstGeom>
          <a:noFill/>
          <a:ln>
            <a:noFill/>
          </a:ln>
        </p:spPr>
      </p:pic>
      <p:sp>
        <p:nvSpPr>
          <p:cNvPr id="24" name="Google Shape;24;p3"/>
          <p:cNvSpPr txBox="1"/>
          <p:nvPr/>
        </p:nvSpPr>
        <p:spPr>
          <a:xfrm>
            <a:off x="4106645" y="5491552"/>
            <a:ext cx="7577497" cy="613704"/>
          </a:xfrm>
          <a:prstGeom prst="rect">
            <a:avLst/>
          </a:prstGeom>
          <a:noFill/>
          <a:ln>
            <a:noFill/>
          </a:ln>
        </p:spPr>
        <p:txBody>
          <a:bodyPr spcFirstLastPara="1" wrap="square" lIns="18765" tIns="18765" rIns="18765" bIns="18765" anchor="t" anchorCtr="0">
            <a:noAutofit/>
          </a:bodyPr>
          <a:lstStyle/>
          <a:p>
            <a:pPr marL="0" lvl="0" indent="0" algn="r" rtl="0">
              <a:spcBef>
                <a:spcPts val="0"/>
              </a:spcBef>
              <a:spcAft>
                <a:spcPts val="0"/>
              </a:spcAft>
              <a:buNone/>
            </a:pPr>
            <a:r>
              <a:rPr lang="en-GB" sz="1642" b="1">
                <a:solidFill>
                  <a:srgbClr val="252525"/>
                </a:solidFill>
                <a:latin typeface="Homemade Apple"/>
                <a:ea typeface="Homemade Apple"/>
                <a:cs typeface="Homemade Apple"/>
                <a:sym typeface="Homemade Apple"/>
              </a:rPr>
              <a:t>Sharing is caring!</a:t>
            </a:r>
            <a:endParaRPr sz="1642" b="1">
              <a:solidFill>
                <a:srgbClr val="252525"/>
              </a:solidFill>
              <a:latin typeface="Homemade Apple"/>
              <a:ea typeface="Homemade Apple"/>
              <a:cs typeface="Homemade Apple"/>
              <a:sym typeface="Homemade Apple"/>
            </a:endParaRPr>
          </a:p>
        </p:txBody>
      </p:sp>
    </p:spTree>
    <p:extLst>
      <p:ext uri="{BB962C8B-B14F-4D97-AF65-F5344CB8AC3E}">
        <p14:creationId xmlns:p14="http://schemas.microsoft.com/office/powerpoint/2010/main" val="2118700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415600" y="593366"/>
            <a:ext cx="11360826" cy="763574"/>
          </a:xfrm>
          <a:prstGeom prst="rect">
            <a:avLst/>
          </a:prstGeom>
        </p:spPr>
        <p:txBody>
          <a:bodyPr spcFirstLastPara="1" wrap="square" lIns="355425" tIns="355425" rIns="355425" bIns="355425" anchor="t" anchorCtr="0">
            <a:noAutofit/>
          </a:bodyPr>
          <a:lstStyle>
            <a:lvl1pPr lvl="0">
              <a:spcBef>
                <a:spcPts val="0"/>
              </a:spcBef>
              <a:spcAft>
                <a:spcPts val="0"/>
              </a:spcAft>
              <a:buSzPts val="10900"/>
              <a:buNone/>
              <a:defRPr/>
            </a:lvl1pPr>
            <a:lvl2pPr lvl="1">
              <a:spcBef>
                <a:spcPts val="0"/>
              </a:spcBef>
              <a:spcAft>
                <a:spcPts val="0"/>
              </a:spcAft>
              <a:buSzPts val="10900"/>
              <a:buNone/>
              <a:defRPr/>
            </a:lvl2pPr>
            <a:lvl3pPr lvl="2">
              <a:spcBef>
                <a:spcPts val="0"/>
              </a:spcBef>
              <a:spcAft>
                <a:spcPts val="0"/>
              </a:spcAft>
              <a:buSzPts val="10900"/>
              <a:buNone/>
              <a:defRPr/>
            </a:lvl3pPr>
            <a:lvl4pPr lvl="3">
              <a:spcBef>
                <a:spcPts val="0"/>
              </a:spcBef>
              <a:spcAft>
                <a:spcPts val="0"/>
              </a:spcAft>
              <a:buSzPts val="10900"/>
              <a:buNone/>
              <a:defRPr/>
            </a:lvl4pPr>
            <a:lvl5pPr lvl="4">
              <a:spcBef>
                <a:spcPts val="0"/>
              </a:spcBef>
              <a:spcAft>
                <a:spcPts val="0"/>
              </a:spcAft>
              <a:buSzPts val="10900"/>
              <a:buNone/>
              <a:defRPr/>
            </a:lvl5pPr>
            <a:lvl6pPr lvl="5">
              <a:spcBef>
                <a:spcPts val="0"/>
              </a:spcBef>
              <a:spcAft>
                <a:spcPts val="0"/>
              </a:spcAft>
              <a:buSzPts val="10900"/>
              <a:buNone/>
              <a:defRPr/>
            </a:lvl6pPr>
            <a:lvl7pPr lvl="6">
              <a:spcBef>
                <a:spcPts val="0"/>
              </a:spcBef>
              <a:spcAft>
                <a:spcPts val="0"/>
              </a:spcAft>
              <a:buSzPts val="10900"/>
              <a:buNone/>
              <a:defRPr/>
            </a:lvl7pPr>
            <a:lvl8pPr lvl="7">
              <a:spcBef>
                <a:spcPts val="0"/>
              </a:spcBef>
              <a:spcAft>
                <a:spcPts val="0"/>
              </a:spcAft>
              <a:buSzPts val="10900"/>
              <a:buNone/>
              <a:defRPr/>
            </a:lvl8pPr>
            <a:lvl9pPr lvl="8">
              <a:spcBef>
                <a:spcPts val="0"/>
              </a:spcBef>
              <a:spcAft>
                <a:spcPts val="0"/>
              </a:spcAft>
              <a:buSzPts val="10900"/>
              <a:buNone/>
              <a:defRPr/>
            </a:lvl9pPr>
          </a:lstStyle>
          <a:p>
            <a:endParaRPr/>
          </a:p>
        </p:txBody>
      </p:sp>
      <p:sp>
        <p:nvSpPr>
          <p:cNvPr id="27" name="Google Shape;27;p4"/>
          <p:cNvSpPr txBox="1">
            <a:spLocks noGrp="1"/>
          </p:cNvSpPr>
          <p:nvPr>
            <p:ph type="body" idx="1"/>
          </p:nvPr>
        </p:nvSpPr>
        <p:spPr>
          <a:xfrm>
            <a:off x="415600" y="1536633"/>
            <a:ext cx="11360826" cy="4555211"/>
          </a:xfrm>
          <a:prstGeom prst="rect">
            <a:avLst/>
          </a:prstGeom>
        </p:spPr>
        <p:txBody>
          <a:bodyPr spcFirstLastPara="1" wrap="square" lIns="355425" tIns="355425" rIns="355425" bIns="355425" anchor="t" anchorCtr="0">
            <a:noAutofit/>
          </a:bodyPr>
          <a:lstStyle>
            <a:lvl1pPr marL="93817" lvl="0" indent="-138120">
              <a:spcBef>
                <a:spcPts val="0"/>
              </a:spcBef>
              <a:spcAft>
                <a:spcPts val="0"/>
              </a:spcAft>
              <a:buSzPts val="7000"/>
              <a:buChar char="●"/>
              <a:defRPr/>
            </a:lvl1pPr>
            <a:lvl2pPr marL="187635" lvl="1" indent="-117272">
              <a:spcBef>
                <a:spcPts val="1272"/>
              </a:spcBef>
              <a:spcAft>
                <a:spcPts val="0"/>
              </a:spcAft>
              <a:buSzPts val="5400"/>
              <a:buChar char="○"/>
              <a:defRPr/>
            </a:lvl2pPr>
            <a:lvl3pPr marL="281452" lvl="2" indent="-117272">
              <a:spcBef>
                <a:spcPts val="1272"/>
              </a:spcBef>
              <a:spcAft>
                <a:spcPts val="0"/>
              </a:spcAft>
              <a:buSzPts val="5400"/>
              <a:buChar char="■"/>
              <a:defRPr/>
            </a:lvl3pPr>
            <a:lvl4pPr marL="375270" lvl="3" indent="-117272">
              <a:spcBef>
                <a:spcPts val="1272"/>
              </a:spcBef>
              <a:spcAft>
                <a:spcPts val="0"/>
              </a:spcAft>
              <a:buSzPts val="5400"/>
              <a:buChar char="●"/>
              <a:defRPr/>
            </a:lvl4pPr>
            <a:lvl5pPr marL="469087" lvl="4" indent="-117272">
              <a:spcBef>
                <a:spcPts val="1272"/>
              </a:spcBef>
              <a:spcAft>
                <a:spcPts val="0"/>
              </a:spcAft>
              <a:buSzPts val="5400"/>
              <a:buChar char="○"/>
              <a:defRPr/>
            </a:lvl5pPr>
            <a:lvl6pPr marL="562905" lvl="5" indent="-117272">
              <a:spcBef>
                <a:spcPts val="1272"/>
              </a:spcBef>
              <a:spcAft>
                <a:spcPts val="0"/>
              </a:spcAft>
              <a:buSzPts val="5400"/>
              <a:buChar char="■"/>
              <a:defRPr/>
            </a:lvl6pPr>
            <a:lvl7pPr marL="656722" lvl="6" indent="-117272">
              <a:spcBef>
                <a:spcPts val="1272"/>
              </a:spcBef>
              <a:spcAft>
                <a:spcPts val="0"/>
              </a:spcAft>
              <a:buSzPts val="5400"/>
              <a:buChar char="●"/>
              <a:defRPr/>
            </a:lvl7pPr>
            <a:lvl8pPr marL="750540" lvl="7" indent="-117272">
              <a:spcBef>
                <a:spcPts val="1272"/>
              </a:spcBef>
              <a:spcAft>
                <a:spcPts val="0"/>
              </a:spcAft>
              <a:buSzPts val="5400"/>
              <a:buChar char="○"/>
              <a:defRPr/>
            </a:lvl8pPr>
            <a:lvl9pPr marL="844357" lvl="8" indent="-117272">
              <a:spcBef>
                <a:spcPts val="1272"/>
              </a:spcBef>
              <a:spcAft>
                <a:spcPts val="1272"/>
              </a:spcAft>
              <a:buSzPts val="5400"/>
              <a:buChar char="■"/>
              <a:defRPr/>
            </a:lvl9pPr>
          </a:lstStyle>
          <a:p>
            <a:endParaRPr/>
          </a:p>
        </p:txBody>
      </p:sp>
      <p:sp>
        <p:nvSpPr>
          <p:cNvPr id="28" name="Google Shape;28;p4"/>
          <p:cNvSpPr txBox="1">
            <a:spLocks noGrp="1"/>
          </p:cNvSpPr>
          <p:nvPr>
            <p:ph type="sldNum" idx="12"/>
          </p:nvPr>
        </p:nvSpPr>
        <p:spPr>
          <a:xfrm>
            <a:off x="11296611" y="6217623"/>
            <a:ext cx="731613" cy="524791"/>
          </a:xfrm>
          <a:prstGeom prst="rect">
            <a:avLst/>
          </a:prstGeom>
        </p:spPr>
        <p:txBody>
          <a:bodyPr spcFirstLastPara="1" wrap="square" lIns="355425" tIns="355425" rIns="355425" bIns="355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92374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415600" y="593366"/>
            <a:ext cx="11360826" cy="763574"/>
          </a:xfrm>
          <a:prstGeom prst="rect">
            <a:avLst/>
          </a:prstGeom>
        </p:spPr>
        <p:txBody>
          <a:bodyPr spcFirstLastPara="1" wrap="square" lIns="355425" tIns="355425" rIns="355425" bIns="355425" anchor="t" anchorCtr="0">
            <a:noAutofit/>
          </a:bodyPr>
          <a:lstStyle>
            <a:lvl1pPr lvl="0">
              <a:spcBef>
                <a:spcPts val="0"/>
              </a:spcBef>
              <a:spcAft>
                <a:spcPts val="0"/>
              </a:spcAft>
              <a:buSzPts val="10900"/>
              <a:buNone/>
              <a:defRPr/>
            </a:lvl1pPr>
            <a:lvl2pPr lvl="1">
              <a:spcBef>
                <a:spcPts val="0"/>
              </a:spcBef>
              <a:spcAft>
                <a:spcPts val="0"/>
              </a:spcAft>
              <a:buSzPts val="10900"/>
              <a:buNone/>
              <a:defRPr/>
            </a:lvl2pPr>
            <a:lvl3pPr lvl="2">
              <a:spcBef>
                <a:spcPts val="0"/>
              </a:spcBef>
              <a:spcAft>
                <a:spcPts val="0"/>
              </a:spcAft>
              <a:buSzPts val="10900"/>
              <a:buNone/>
              <a:defRPr/>
            </a:lvl3pPr>
            <a:lvl4pPr lvl="3">
              <a:spcBef>
                <a:spcPts val="0"/>
              </a:spcBef>
              <a:spcAft>
                <a:spcPts val="0"/>
              </a:spcAft>
              <a:buSzPts val="10900"/>
              <a:buNone/>
              <a:defRPr/>
            </a:lvl4pPr>
            <a:lvl5pPr lvl="4">
              <a:spcBef>
                <a:spcPts val="0"/>
              </a:spcBef>
              <a:spcAft>
                <a:spcPts val="0"/>
              </a:spcAft>
              <a:buSzPts val="10900"/>
              <a:buNone/>
              <a:defRPr/>
            </a:lvl5pPr>
            <a:lvl6pPr lvl="5">
              <a:spcBef>
                <a:spcPts val="0"/>
              </a:spcBef>
              <a:spcAft>
                <a:spcPts val="0"/>
              </a:spcAft>
              <a:buSzPts val="10900"/>
              <a:buNone/>
              <a:defRPr/>
            </a:lvl6pPr>
            <a:lvl7pPr lvl="6">
              <a:spcBef>
                <a:spcPts val="0"/>
              </a:spcBef>
              <a:spcAft>
                <a:spcPts val="0"/>
              </a:spcAft>
              <a:buSzPts val="10900"/>
              <a:buNone/>
              <a:defRPr/>
            </a:lvl7pPr>
            <a:lvl8pPr lvl="7">
              <a:spcBef>
                <a:spcPts val="0"/>
              </a:spcBef>
              <a:spcAft>
                <a:spcPts val="0"/>
              </a:spcAft>
              <a:buSzPts val="10900"/>
              <a:buNone/>
              <a:defRPr/>
            </a:lvl8pPr>
            <a:lvl9pPr lvl="8">
              <a:spcBef>
                <a:spcPts val="0"/>
              </a:spcBef>
              <a:spcAft>
                <a:spcPts val="0"/>
              </a:spcAft>
              <a:buSzPts val="10900"/>
              <a:buNone/>
              <a:defRPr/>
            </a:lvl9pPr>
          </a:lstStyle>
          <a:p>
            <a:endParaRPr/>
          </a:p>
        </p:txBody>
      </p:sp>
      <p:sp>
        <p:nvSpPr>
          <p:cNvPr id="31" name="Google Shape;31;p5"/>
          <p:cNvSpPr txBox="1">
            <a:spLocks noGrp="1"/>
          </p:cNvSpPr>
          <p:nvPr>
            <p:ph type="body" idx="1"/>
          </p:nvPr>
        </p:nvSpPr>
        <p:spPr>
          <a:xfrm>
            <a:off x="415600" y="1536633"/>
            <a:ext cx="5333265" cy="4555211"/>
          </a:xfrm>
          <a:prstGeom prst="rect">
            <a:avLst/>
          </a:prstGeom>
        </p:spPr>
        <p:txBody>
          <a:bodyPr spcFirstLastPara="1" wrap="square" lIns="355425" tIns="355425" rIns="355425" bIns="355425" anchor="t" anchorCtr="0">
            <a:noAutofit/>
          </a:bodyPr>
          <a:lstStyle>
            <a:lvl1pPr marL="93817" lvl="0" indent="-117272">
              <a:spcBef>
                <a:spcPts val="0"/>
              </a:spcBef>
              <a:spcAft>
                <a:spcPts val="0"/>
              </a:spcAft>
              <a:buSzPts val="5400"/>
              <a:buChar char="●"/>
              <a:defRPr sz="1108"/>
            </a:lvl1pPr>
            <a:lvl2pPr marL="187635" lvl="1" indent="-108151">
              <a:spcBef>
                <a:spcPts val="1272"/>
              </a:spcBef>
              <a:spcAft>
                <a:spcPts val="0"/>
              </a:spcAft>
              <a:buSzPts val="4700"/>
              <a:buChar char="○"/>
              <a:defRPr sz="964"/>
            </a:lvl2pPr>
            <a:lvl3pPr marL="281452" lvl="2" indent="-108151">
              <a:spcBef>
                <a:spcPts val="1272"/>
              </a:spcBef>
              <a:spcAft>
                <a:spcPts val="0"/>
              </a:spcAft>
              <a:buSzPts val="4700"/>
              <a:buChar char="■"/>
              <a:defRPr sz="964"/>
            </a:lvl3pPr>
            <a:lvl4pPr marL="375270" lvl="3" indent="-108151">
              <a:spcBef>
                <a:spcPts val="1272"/>
              </a:spcBef>
              <a:spcAft>
                <a:spcPts val="0"/>
              </a:spcAft>
              <a:buSzPts val="4700"/>
              <a:buChar char="●"/>
              <a:defRPr sz="964"/>
            </a:lvl4pPr>
            <a:lvl5pPr marL="469087" lvl="4" indent="-108151">
              <a:spcBef>
                <a:spcPts val="1272"/>
              </a:spcBef>
              <a:spcAft>
                <a:spcPts val="0"/>
              </a:spcAft>
              <a:buSzPts val="4700"/>
              <a:buChar char="○"/>
              <a:defRPr sz="964"/>
            </a:lvl5pPr>
            <a:lvl6pPr marL="562905" lvl="5" indent="-108151">
              <a:spcBef>
                <a:spcPts val="1272"/>
              </a:spcBef>
              <a:spcAft>
                <a:spcPts val="0"/>
              </a:spcAft>
              <a:buSzPts val="4700"/>
              <a:buChar char="■"/>
              <a:defRPr sz="964"/>
            </a:lvl6pPr>
            <a:lvl7pPr marL="656722" lvl="6" indent="-108151">
              <a:spcBef>
                <a:spcPts val="1272"/>
              </a:spcBef>
              <a:spcAft>
                <a:spcPts val="0"/>
              </a:spcAft>
              <a:buSzPts val="4700"/>
              <a:buChar char="●"/>
              <a:defRPr sz="964"/>
            </a:lvl7pPr>
            <a:lvl8pPr marL="750540" lvl="7" indent="-108151">
              <a:spcBef>
                <a:spcPts val="1272"/>
              </a:spcBef>
              <a:spcAft>
                <a:spcPts val="0"/>
              </a:spcAft>
              <a:buSzPts val="4700"/>
              <a:buChar char="○"/>
              <a:defRPr sz="964"/>
            </a:lvl8pPr>
            <a:lvl9pPr marL="844357" lvl="8" indent="-108151">
              <a:spcBef>
                <a:spcPts val="1272"/>
              </a:spcBef>
              <a:spcAft>
                <a:spcPts val="1272"/>
              </a:spcAft>
              <a:buSzPts val="4700"/>
              <a:buChar char="■"/>
              <a:defRPr sz="964"/>
            </a:lvl9pPr>
          </a:lstStyle>
          <a:p>
            <a:endParaRPr/>
          </a:p>
        </p:txBody>
      </p:sp>
      <p:sp>
        <p:nvSpPr>
          <p:cNvPr id="32" name="Google Shape;32;p5"/>
          <p:cNvSpPr txBox="1">
            <a:spLocks noGrp="1"/>
          </p:cNvSpPr>
          <p:nvPr>
            <p:ph type="body" idx="2"/>
          </p:nvPr>
        </p:nvSpPr>
        <p:spPr>
          <a:xfrm>
            <a:off x="6443200" y="1536633"/>
            <a:ext cx="5333265" cy="4555211"/>
          </a:xfrm>
          <a:prstGeom prst="rect">
            <a:avLst/>
          </a:prstGeom>
        </p:spPr>
        <p:txBody>
          <a:bodyPr spcFirstLastPara="1" wrap="square" lIns="355425" tIns="355425" rIns="355425" bIns="355425" anchor="t" anchorCtr="0">
            <a:noAutofit/>
          </a:bodyPr>
          <a:lstStyle>
            <a:lvl1pPr marL="93817" lvl="0" indent="-117272">
              <a:spcBef>
                <a:spcPts val="0"/>
              </a:spcBef>
              <a:spcAft>
                <a:spcPts val="0"/>
              </a:spcAft>
              <a:buSzPts val="5400"/>
              <a:buChar char="●"/>
              <a:defRPr sz="1108"/>
            </a:lvl1pPr>
            <a:lvl2pPr marL="187635" lvl="1" indent="-108151">
              <a:spcBef>
                <a:spcPts val="1272"/>
              </a:spcBef>
              <a:spcAft>
                <a:spcPts val="0"/>
              </a:spcAft>
              <a:buSzPts val="4700"/>
              <a:buChar char="○"/>
              <a:defRPr sz="964"/>
            </a:lvl2pPr>
            <a:lvl3pPr marL="281452" lvl="2" indent="-108151">
              <a:spcBef>
                <a:spcPts val="1272"/>
              </a:spcBef>
              <a:spcAft>
                <a:spcPts val="0"/>
              </a:spcAft>
              <a:buSzPts val="4700"/>
              <a:buChar char="■"/>
              <a:defRPr sz="964"/>
            </a:lvl3pPr>
            <a:lvl4pPr marL="375270" lvl="3" indent="-108151">
              <a:spcBef>
                <a:spcPts val="1272"/>
              </a:spcBef>
              <a:spcAft>
                <a:spcPts val="0"/>
              </a:spcAft>
              <a:buSzPts val="4700"/>
              <a:buChar char="●"/>
              <a:defRPr sz="964"/>
            </a:lvl4pPr>
            <a:lvl5pPr marL="469087" lvl="4" indent="-108151">
              <a:spcBef>
                <a:spcPts val="1272"/>
              </a:spcBef>
              <a:spcAft>
                <a:spcPts val="0"/>
              </a:spcAft>
              <a:buSzPts val="4700"/>
              <a:buChar char="○"/>
              <a:defRPr sz="964"/>
            </a:lvl5pPr>
            <a:lvl6pPr marL="562905" lvl="5" indent="-108151">
              <a:spcBef>
                <a:spcPts val="1272"/>
              </a:spcBef>
              <a:spcAft>
                <a:spcPts val="0"/>
              </a:spcAft>
              <a:buSzPts val="4700"/>
              <a:buChar char="■"/>
              <a:defRPr sz="964"/>
            </a:lvl6pPr>
            <a:lvl7pPr marL="656722" lvl="6" indent="-108151">
              <a:spcBef>
                <a:spcPts val="1272"/>
              </a:spcBef>
              <a:spcAft>
                <a:spcPts val="0"/>
              </a:spcAft>
              <a:buSzPts val="4700"/>
              <a:buChar char="●"/>
              <a:defRPr sz="964"/>
            </a:lvl7pPr>
            <a:lvl8pPr marL="750540" lvl="7" indent="-108151">
              <a:spcBef>
                <a:spcPts val="1272"/>
              </a:spcBef>
              <a:spcAft>
                <a:spcPts val="0"/>
              </a:spcAft>
              <a:buSzPts val="4700"/>
              <a:buChar char="○"/>
              <a:defRPr sz="964"/>
            </a:lvl8pPr>
            <a:lvl9pPr marL="844357" lvl="8" indent="-108151">
              <a:spcBef>
                <a:spcPts val="1272"/>
              </a:spcBef>
              <a:spcAft>
                <a:spcPts val="1272"/>
              </a:spcAft>
              <a:buSzPts val="4700"/>
              <a:buChar char="■"/>
              <a:defRPr sz="964"/>
            </a:lvl9pPr>
          </a:lstStyle>
          <a:p>
            <a:endParaRPr/>
          </a:p>
        </p:txBody>
      </p:sp>
      <p:sp>
        <p:nvSpPr>
          <p:cNvPr id="33" name="Google Shape;33;p5"/>
          <p:cNvSpPr txBox="1">
            <a:spLocks noGrp="1"/>
          </p:cNvSpPr>
          <p:nvPr>
            <p:ph type="sldNum" idx="12"/>
          </p:nvPr>
        </p:nvSpPr>
        <p:spPr>
          <a:xfrm>
            <a:off x="11296611" y="6217623"/>
            <a:ext cx="731613" cy="524791"/>
          </a:xfrm>
          <a:prstGeom prst="rect">
            <a:avLst/>
          </a:prstGeom>
        </p:spPr>
        <p:txBody>
          <a:bodyPr spcFirstLastPara="1" wrap="square" lIns="355425" tIns="355425" rIns="355425" bIns="355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129682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415600" y="593366"/>
            <a:ext cx="11360826" cy="763574"/>
          </a:xfrm>
          <a:prstGeom prst="rect">
            <a:avLst/>
          </a:prstGeom>
        </p:spPr>
        <p:txBody>
          <a:bodyPr spcFirstLastPara="1" wrap="square" lIns="355425" tIns="355425" rIns="355425" bIns="355425" anchor="t" anchorCtr="0">
            <a:noAutofit/>
          </a:bodyPr>
          <a:lstStyle>
            <a:lvl1pPr lvl="0">
              <a:spcBef>
                <a:spcPts val="0"/>
              </a:spcBef>
              <a:spcAft>
                <a:spcPts val="0"/>
              </a:spcAft>
              <a:buSzPts val="10900"/>
              <a:buNone/>
              <a:defRPr/>
            </a:lvl1pPr>
            <a:lvl2pPr lvl="1">
              <a:spcBef>
                <a:spcPts val="0"/>
              </a:spcBef>
              <a:spcAft>
                <a:spcPts val="0"/>
              </a:spcAft>
              <a:buSzPts val="10900"/>
              <a:buNone/>
              <a:defRPr/>
            </a:lvl2pPr>
            <a:lvl3pPr lvl="2">
              <a:spcBef>
                <a:spcPts val="0"/>
              </a:spcBef>
              <a:spcAft>
                <a:spcPts val="0"/>
              </a:spcAft>
              <a:buSzPts val="10900"/>
              <a:buNone/>
              <a:defRPr/>
            </a:lvl3pPr>
            <a:lvl4pPr lvl="3">
              <a:spcBef>
                <a:spcPts val="0"/>
              </a:spcBef>
              <a:spcAft>
                <a:spcPts val="0"/>
              </a:spcAft>
              <a:buSzPts val="10900"/>
              <a:buNone/>
              <a:defRPr/>
            </a:lvl4pPr>
            <a:lvl5pPr lvl="4">
              <a:spcBef>
                <a:spcPts val="0"/>
              </a:spcBef>
              <a:spcAft>
                <a:spcPts val="0"/>
              </a:spcAft>
              <a:buSzPts val="10900"/>
              <a:buNone/>
              <a:defRPr/>
            </a:lvl5pPr>
            <a:lvl6pPr lvl="5">
              <a:spcBef>
                <a:spcPts val="0"/>
              </a:spcBef>
              <a:spcAft>
                <a:spcPts val="0"/>
              </a:spcAft>
              <a:buSzPts val="10900"/>
              <a:buNone/>
              <a:defRPr/>
            </a:lvl6pPr>
            <a:lvl7pPr lvl="6">
              <a:spcBef>
                <a:spcPts val="0"/>
              </a:spcBef>
              <a:spcAft>
                <a:spcPts val="0"/>
              </a:spcAft>
              <a:buSzPts val="10900"/>
              <a:buNone/>
              <a:defRPr/>
            </a:lvl7pPr>
            <a:lvl8pPr lvl="7">
              <a:spcBef>
                <a:spcPts val="0"/>
              </a:spcBef>
              <a:spcAft>
                <a:spcPts val="0"/>
              </a:spcAft>
              <a:buSzPts val="10900"/>
              <a:buNone/>
              <a:defRPr/>
            </a:lvl8pPr>
            <a:lvl9pPr lvl="8">
              <a:spcBef>
                <a:spcPts val="0"/>
              </a:spcBef>
              <a:spcAft>
                <a:spcPts val="0"/>
              </a:spcAft>
              <a:buSzPts val="10900"/>
              <a:buNone/>
              <a:defRPr/>
            </a:lvl9pPr>
          </a:lstStyle>
          <a:p>
            <a:endParaRPr/>
          </a:p>
        </p:txBody>
      </p:sp>
      <p:sp>
        <p:nvSpPr>
          <p:cNvPr id="36" name="Google Shape;36;p6"/>
          <p:cNvSpPr txBox="1">
            <a:spLocks noGrp="1"/>
          </p:cNvSpPr>
          <p:nvPr>
            <p:ph type="sldNum" idx="12"/>
          </p:nvPr>
        </p:nvSpPr>
        <p:spPr>
          <a:xfrm>
            <a:off x="11296611" y="6217623"/>
            <a:ext cx="731613" cy="524791"/>
          </a:xfrm>
          <a:prstGeom prst="rect">
            <a:avLst/>
          </a:prstGeom>
        </p:spPr>
        <p:txBody>
          <a:bodyPr spcFirstLastPara="1" wrap="square" lIns="355425" tIns="355425" rIns="355425" bIns="355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26192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415600" y="740800"/>
            <a:ext cx="3744000" cy="1007590"/>
          </a:xfrm>
          <a:prstGeom prst="rect">
            <a:avLst/>
          </a:prstGeom>
        </p:spPr>
        <p:txBody>
          <a:bodyPr spcFirstLastPara="1" wrap="square" lIns="355425" tIns="355425" rIns="355425" bIns="355425" anchor="b" anchorCtr="0">
            <a:noAutofit/>
          </a:bodyPr>
          <a:lstStyle>
            <a:lvl1pPr lvl="0">
              <a:spcBef>
                <a:spcPts val="0"/>
              </a:spcBef>
              <a:spcAft>
                <a:spcPts val="0"/>
              </a:spcAft>
              <a:buSzPts val="9300"/>
              <a:buNone/>
              <a:defRPr sz="1908"/>
            </a:lvl1pPr>
            <a:lvl2pPr lvl="1">
              <a:spcBef>
                <a:spcPts val="0"/>
              </a:spcBef>
              <a:spcAft>
                <a:spcPts val="0"/>
              </a:spcAft>
              <a:buSzPts val="9300"/>
              <a:buNone/>
              <a:defRPr sz="1908"/>
            </a:lvl2pPr>
            <a:lvl3pPr lvl="2">
              <a:spcBef>
                <a:spcPts val="0"/>
              </a:spcBef>
              <a:spcAft>
                <a:spcPts val="0"/>
              </a:spcAft>
              <a:buSzPts val="9300"/>
              <a:buNone/>
              <a:defRPr sz="1908"/>
            </a:lvl3pPr>
            <a:lvl4pPr lvl="3">
              <a:spcBef>
                <a:spcPts val="0"/>
              </a:spcBef>
              <a:spcAft>
                <a:spcPts val="0"/>
              </a:spcAft>
              <a:buSzPts val="9300"/>
              <a:buNone/>
              <a:defRPr sz="1908"/>
            </a:lvl4pPr>
            <a:lvl5pPr lvl="4">
              <a:spcBef>
                <a:spcPts val="0"/>
              </a:spcBef>
              <a:spcAft>
                <a:spcPts val="0"/>
              </a:spcAft>
              <a:buSzPts val="9300"/>
              <a:buNone/>
              <a:defRPr sz="1908"/>
            </a:lvl5pPr>
            <a:lvl6pPr lvl="5">
              <a:spcBef>
                <a:spcPts val="0"/>
              </a:spcBef>
              <a:spcAft>
                <a:spcPts val="0"/>
              </a:spcAft>
              <a:buSzPts val="9300"/>
              <a:buNone/>
              <a:defRPr sz="1908"/>
            </a:lvl6pPr>
            <a:lvl7pPr lvl="6">
              <a:spcBef>
                <a:spcPts val="0"/>
              </a:spcBef>
              <a:spcAft>
                <a:spcPts val="0"/>
              </a:spcAft>
              <a:buSzPts val="9300"/>
              <a:buNone/>
              <a:defRPr sz="1908"/>
            </a:lvl7pPr>
            <a:lvl8pPr lvl="7">
              <a:spcBef>
                <a:spcPts val="0"/>
              </a:spcBef>
              <a:spcAft>
                <a:spcPts val="0"/>
              </a:spcAft>
              <a:buSzPts val="9300"/>
              <a:buNone/>
              <a:defRPr sz="1908"/>
            </a:lvl8pPr>
            <a:lvl9pPr lvl="8">
              <a:spcBef>
                <a:spcPts val="0"/>
              </a:spcBef>
              <a:spcAft>
                <a:spcPts val="0"/>
              </a:spcAft>
              <a:buSzPts val="9300"/>
              <a:buNone/>
              <a:defRPr sz="1908"/>
            </a:lvl9pPr>
          </a:lstStyle>
          <a:p>
            <a:endParaRPr/>
          </a:p>
        </p:txBody>
      </p:sp>
      <p:sp>
        <p:nvSpPr>
          <p:cNvPr id="39" name="Google Shape;39;p7"/>
          <p:cNvSpPr txBox="1">
            <a:spLocks noGrp="1"/>
          </p:cNvSpPr>
          <p:nvPr>
            <p:ph type="body" idx="1"/>
          </p:nvPr>
        </p:nvSpPr>
        <p:spPr>
          <a:xfrm>
            <a:off x="415600" y="1852800"/>
            <a:ext cx="3744000" cy="4239216"/>
          </a:xfrm>
          <a:prstGeom prst="rect">
            <a:avLst/>
          </a:prstGeom>
        </p:spPr>
        <p:txBody>
          <a:bodyPr spcFirstLastPara="1" wrap="square" lIns="355425" tIns="355425" rIns="355425" bIns="355425" anchor="t" anchorCtr="0">
            <a:noAutofit/>
          </a:bodyPr>
          <a:lstStyle>
            <a:lvl1pPr marL="93817" lvl="0" indent="-108151">
              <a:spcBef>
                <a:spcPts val="0"/>
              </a:spcBef>
              <a:spcAft>
                <a:spcPts val="0"/>
              </a:spcAft>
              <a:buSzPts val="4700"/>
              <a:buChar char="●"/>
              <a:defRPr sz="964"/>
            </a:lvl1pPr>
            <a:lvl2pPr marL="187635" lvl="1" indent="-108151">
              <a:spcBef>
                <a:spcPts val="1272"/>
              </a:spcBef>
              <a:spcAft>
                <a:spcPts val="0"/>
              </a:spcAft>
              <a:buSzPts val="4700"/>
              <a:buChar char="○"/>
              <a:defRPr sz="964"/>
            </a:lvl2pPr>
            <a:lvl3pPr marL="281452" lvl="2" indent="-108151">
              <a:spcBef>
                <a:spcPts val="1272"/>
              </a:spcBef>
              <a:spcAft>
                <a:spcPts val="0"/>
              </a:spcAft>
              <a:buSzPts val="4700"/>
              <a:buChar char="■"/>
              <a:defRPr sz="964"/>
            </a:lvl3pPr>
            <a:lvl4pPr marL="375270" lvl="3" indent="-108151">
              <a:spcBef>
                <a:spcPts val="1272"/>
              </a:spcBef>
              <a:spcAft>
                <a:spcPts val="0"/>
              </a:spcAft>
              <a:buSzPts val="4700"/>
              <a:buChar char="●"/>
              <a:defRPr sz="964"/>
            </a:lvl4pPr>
            <a:lvl5pPr marL="469087" lvl="4" indent="-108151">
              <a:spcBef>
                <a:spcPts val="1272"/>
              </a:spcBef>
              <a:spcAft>
                <a:spcPts val="0"/>
              </a:spcAft>
              <a:buSzPts val="4700"/>
              <a:buChar char="○"/>
              <a:defRPr sz="964"/>
            </a:lvl5pPr>
            <a:lvl6pPr marL="562905" lvl="5" indent="-108151">
              <a:spcBef>
                <a:spcPts val="1272"/>
              </a:spcBef>
              <a:spcAft>
                <a:spcPts val="0"/>
              </a:spcAft>
              <a:buSzPts val="4700"/>
              <a:buChar char="■"/>
              <a:defRPr sz="964"/>
            </a:lvl6pPr>
            <a:lvl7pPr marL="656722" lvl="6" indent="-108151">
              <a:spcBef>
                <a:spcPts val="1272"/>
              </a:spcBef>
              <a:spcAft>
                <a:spcPts val="0"/>
              </a:spcAft>
              <a:buSzPts val="4700"/>
              <a:buChar char="●"/>
              <a:defRPr sz="964"/>
            </a:lvl7pPr>
            <a:lvl8pPr marL="750540" lvl="7" indent="-108151">
              <a:spcBef>
                <a:spcPts val="1272"/>
              </a:spcBef>
              <a:spcAft>
                <a:spcPts val="0"/>
              </a:spcAft>
              <a:buSzPts val="4700"/>
              <a:buChar char="○"/>
              <a:defRPr sz="964"/>
            </a:lvl8pPr>
            <a:lvl9pPr marL="844357" lvl="8" indent="-108151">
              <a:spcBef>
                <a:spcPts val="1272"/>
              </a:spcBef>
              <a:spcAft>
                <a:spcPts val="1272"/>
              </a:spcAft>
              <a:buSzPts val="4700"/>
              <a:buChar char="■"/>
              <a:defRPr sz="964"/>
            </a:lvl9pPr>
          </a:lstStyle>
          <a:p>
            <a:endParaRPr/>
          </a:p>
        </p:txBody>
      </p:sp>
      <p:sp>
        <p:nvSpPr>
          <p:cNvPr id="40" name="Google Shape;40;p7"/>
          <p:cNvSpPr txBox="1">
            <a:spLocks noGrp="1"/>
          </p:cNvSpPr>
          <p:nvPr>
            <p:ph type="sldNum" idx="12"/>
          </p:nvPr>
        </p:nvSpPr>
        <p:spPr>
          <a:xfrm>
            <a:off x="11296611" y="6217623"/>
            <a:ext cx="731613" cy="524791"/>
          </a:xfrm>
          <a:prstGeom prst="rect">
            <a:avLst/>
          </a:prstGeom>
        </p:spPr>
        <p:txBody>
          <a:bodyPr spcFirstLastPara="1" wrap="square" lIns="355425" tIns="355425" rIns="355425" bIns="355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906641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653666" y="600200"/>
            <a:ext cx="8490426" cy="5454369"/>
          </a:xfrm>
          <a:prstGeom prst="rect">
            <a:avLst/>
          </a:prstGeom>
        </p:spPr>
        <p:txBody>
          <a:bodyPr spcFirstLastPara="1" wrap="square" lIns="355425" tIns="355425" rIns="355425" bIns="355425" anchor="ctr" anchorCtr="0">
            <a:noAutofit/>
          </a:bodyPr>
          <a:lstStyle>
            <a:lvl1pPr lvl="0">
              <a:spcBef>
                <a:spcPts val="0"/>
              </a:spcBef>
              <a:spcAft>
                <a:spcPts val="0"/>
              </a:spcAft>
              <a:buSzPts val="18700"/>
              <a:buNone/>
              <a:defRPr sz="3837"/>
            </a:lvl1pPr>
            <a:lvl2pPr lvl="1">
              <a:spcBef>
                <a:spcPts val="0"/>
              </a:spcBef>
              <a:spcAft>
                <a:spcPts val="0"/>
              </a:spcAft>
              <a:buSzPts val="18700"/>
              <a:buNone/>
              <a:defRPr sz="3837"/>
            </a:lvl2pPr>
            <a:lvl3pPr lvl="2">
              <a:spcBef>
                <a:spcPts val="0"/>
              </a:spcBef>
              <a:spcAft>
                <a:spcPts val="0"/>
              </a:spcAft>
              <a:buSzPts val="18700"/>
              <a:buNone/>
              <a:defRPr sz="3837"/>
            </a:lvl3pPr>
            <a:lvl4pPr lvl="3">
              <a:spcBef>
                <a:spcPts val="0"/>
              </a:spcBef>
              <a:spcAft>
                <a:spcPts val="0"/>
              </a:spcAft>
              <a:buSzPts val="18700"/>
              <a:buNone/>
              <a:defRPr sz="3837"/>
            </a:lvl4pPr>
            <a:lvl5pPr lvl="4">
              <a:spcBef>
                <a:spcPts val="0"/>
              </a:spcBef>
              <a:spcAft>
                <a:spcPts val="0"/>
              </a:spcAft>
              <a:buSzPts val="18700"/>
              <a:buNone/>
              <a:defRPr sz="3837"/>
            </a:lvl5pPr>
            <a:lvl6pPr lvl="5">
              <a:spcBef>
                <a:spcPts val="0"/>
              </a:spcBef>
              <a:spcAft>
                <a:spcPts val="0"/>
              </a:spcAft>
              <a:buSzPts val="18700"/>
              <a:buNone/>
              <a:defRPr sz="3837"/>
            </a:lvl6pPr>
            <a:lvl7pPr lvl="6">
              <a:spcBef>
                <a:spcPts val="0"/>
              </a:spcBef>
              <a:spcAft>
                <a:spcPts val="0"/>
              </a:spcAft>
              <a:buSzPts val="18700"/>
              <a:buNone/>
              <a:defRPr sz="3837"/>
            </a:lvl7pPr>
            <a:lvl8pPr lvl="7">
              <a:spcBef>
                <a:spcPts val="0"/>
              </a:spcBef>
              <a:spcAft>
                <a:spcPts val="0"/>
              </a:spcAft>
              <a:buSzPts val="18700"/>
              <a:buNone/>
              <a:defRPr sz="3837"/>
            </a:lvl8pPr>
            <a:lvl9pPr lvl="8">
              <a:spcBef>
                <a:spcPts val="0"/>
              </a:spcBef>
              <a:spcAft>
                <a:spcPts val="0"/>
              </a:spcAft>
              <a:buSzPts val="18700"/>
              <a:buNone/>
              <a:defRPr sz="3837"/>
            </a:lvl9pPr>
          </a:lstStyle>
          <a:p>
            <a:endParaRPr/>
          </a:p>
        </p:txBody>
      </p:sp>
      <p:sp>
        <p:nvSpPr>
          <p:cNvPr id="43" name="Google Shape;43;p8"/>
          <p:cNvSpPr txBox="1">
            <a:spLocks noGrp="1"/>
          </p:cNvSpPr>
          <p:nvPr>
            <p:ph type="sldNum" idx="12"/>
          </p:nvPr>
        </p:nvSpPr>
        <p:spPr>
          <a:xfrm>
            <a:off x="11296611" y="6217623"/>
            <a:ext cx="731613" cy="524791"/>
          </a:xfrm>
          <a:prstGeom prst="rect">
            <a:avLst/>
          </a:prstGeom>
        </p:spPr>
        <p:txBody>
          <a:bodyPr spcFirstLastPara="1" wrap="square" lIns="355425" tIns="355425" rIns="355425" bIns="355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25155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9"/>
          <p:cNvSpPr/>
          <p:nvPr/>
        </p:nvSpPr>
        <p:spPr>
          <a:xfrm>
            <a:off x="6096000" y="-167"/>
            <a:ext cx="6096000" cy="6858000"/>
          </a:xfrm>
          <a:prstGeom prst="rect">
            <a:avLst/>
          </a:prstGeom>
          <a:solidFill>
            <a:schemeClr val="lt2"/>
          </a:solidFill>
          <a:ln>
            <a:noFill/>
          </a:ln>
        </p:spPr>
        <p:txBody>
          <a:bodyPr spcFirstLastPara="1" wrap="square" lIns="72949" tIns="72949" rIns="72949" bIns="72949" anchor="ctr" anchorCtr="0">
            <a:noAutofit/>
          </a:bodyPr>
          <a:lstStyle/>
          <a:p>
            <a:pPr marL="0" lvl="0" indent="0" algn="l" rtl="0">
              <a:spcBef>
                <a:spcPts val="0"/>
              </a:spcBef>
              <a:spcAft>
                <a:spcPts val="0"/>
              </a:spcAft>
              <a:buNone/>
            </a:pPr>
            <a:endParaRPr sz="369"/>
          </a:p>
        </p:txBody>
      </p:sp>
      <p:sp>
        <p:nvSpPr>
          <p:cNvPr id="46" name="Google Shape;46;p9"/>
          <p:cNvSpPr txBox="1">
            <a:spLocks noGrp="1"/>
          </p:cNvSpPr>
          <p:nvPr>
            <p:ph type="title"/>
          </p:nvPr>
        </p:nvSpPr>
        <p:spPr>
          <a:xfrm>
            <a:off x="354000" y="1644233"/>
            <a:ext cx="5393652" cy="1976388"/>
          </a:xfrm>
          <a:prstGeom prst="rect">
            <a:avLst/>
          </a:prstGeom>
        </p:spPr>
        <p:txBody>
          <a:bodyPr spcFirstLastPara="1" wrap="square" lIns="355425" tIns="355425" rIns="355425" bIns="355425" anchor="b" anchorCtr="0">
            <a:noAutofit/>
          </a:bodyPr>
          <a:lstStyle>
            <a:lvl1pPr lvl="0" algn="ctr">
              <a:spcBef>
                <a:spcPts val="0"/>
              </a:spcBef>
              <a:spcAft>
                <a:spcPts val="0"/>
              </a:spcAft>
              <a:buSzPts val="16300"/>
              <a:buNone/>
              <a:defRPr sz="3345"/>
            </a:lvl1pPr>
            <a:lvl2pPr lvl="1" algn="ctr">
              <a:spcBef>
                <a:spcPts val="0"/>
              </a:spcBef>
              <a:spcAft>
                <a:spcPts val="0"/>
              </a:spcAft>
              <a:buSzPts val="16300"/>
              <a:buNone/>
              <a:defRPr sz="3345"/>
            </a:lvl2pPr>
            <a:lvl3pPr lvl="2" algn="ctr">
              <a:spcBef>
                <a:spcPts val="0"/>
              </a:spcBef>
              <a:spcAft>
                <a:spcPts val="0"/>
              </a:spcAft>
              <a:buSzPts val="16300"/>
              <a:buNone/>
              <a:defRPr sz="3345"/>
            </a:lvl3pPr>
            <a:lvl4pPr lvl="3" algn="ctr">
              <a:spcBef>
                <a:spcPts val="0"/>
              </a:spcBef>
              <a:spcAft>
                <a:spcPts val="0"/>
              </a:spcAft>
              <a:buSzPts val="16300"/>
              <a:buNone/>
              <a:defRPr sz="3345"/>
            </a:lvl4pPr>
            <a:lvl5pPr lvl="4" algn="ctr">
              <a:spcBef>
                <a:spcPts val="0"/>
              </a:spcBef>
              <a:spcAft>
                <a:spcPts val="0"/>
              </a:spcAft>
              <a:buSzPts val="16300"/>
              <a:buNone/>
              <a:defRPr sz="3345"/>
            </a:lvl5pPr>
            <a:lvl6pPr lvl="5" algn="ctr">
              <a:spcBef>
                <a:spcPts val="0"/>
              </a:spcBef>
              <a:spcAft>
                <a:spcPts val="0"/>
              </a:spcAft>
              <a:buSzPts val="16300"/>
              <a:buNone/>
              <a:defRPr sz="3345"/>
            </a:lvl6pPr>
            <a:lvl7pPr lvl="6" algn="ctr">
              <a:spcBef>
                <a:spcPts val="0"/>
              </a:spcBef>
              <a:spcAft>
                <a:spcPts val="0"/>
              </a:spcAft>
              <a:buSzPts val="16300"/>
              <a:buNone/>
              <a:defRPr sz="3345"/>
            </a:lvl7pPr>
            <a:lvl8pPr lvl="7" algn="ctr">
              <a:spcBef>
                <a:spcPts val="0"/>
              </a:spcBef>
              <a:spcAft>
                <a:spcPts val="0"/>
              </a:spcAft>
              <a:buSzPts val="16300"/>
              <a:buNone/>
              <a:defRPr sz="3345"/>
            </a:lvl8pPr>
            <a:lvl9pPr lvl="8" algn="ctr">
              <a:spcBef>
                <a:spcPts val="0"/>
              </a:spcBef>
              <a:spcAft>
                <a:spcPts val="0"/>
              </a:spcAft>
              <a:buSzPts val="16300"/>
              <a:buNone/>
              <a:defRPr sz="3345"/>
            </a:lvl9pPr>
          </a:lstStyle>
          <a:p>
            <a:endParaRPr/>
          </a:p>
        </p:txBody>
      </p:sp>
      <p:sp>
        <p:nvSpPr>
          <p:cNvPr id="47" name="Google Shape;47;p9"/>
          <p:cNvSpPr txBox="1">
            <a:spLocks noGrp="1"/>
          </p:cNvSpPr>
          <p:nvPr>
            <p:ph type="subTitle" idx="1"/>
          </p:nvPr>
        </p:nvSpPr>
        <p:spPr>
          <a:xfrm>
            <a:off x="354000" y="3737434"/>
            <a:ext cx="5393652" cy="1646784"/>
          </a:xfrm>
          <a:prstGeom prst="rect">
            <a:avLst/>
          </a:prstGeom>
        </p:spPr>
        <p:txBody>
          <a:bodyPr spcFirstLastPara="1" wrap="square" lIns="355425" tIns="355425" rIns="355425" bIns="355425" anchor="t" anchorCtr="0">
            <a:noAutofit/>
          </a:bodyPr>
          <a:lstStyle>
            <a:lvl1pPr lvl="0" algn="ctr">
              <a:lnSpc>
                <a:spcPct val="100000"/>
              </a:lnSpc>
              <a:spcBef>
                <a:spcPts val="0"/>
              </a:spcBef>
              <a:spcAft>
                <a:spcPts val="0"/>
              </a:spcAft>
              <a:buSzPts val="8200"/>
              <a:buNone/>
              <a:defRPr sz="1683"/>
            </a:lvl1pPr>
            <a:lvl2pPr lvl="1" algn="ctr">
              <a:lnSpc>
                <a:spcPct val="100000"/>
              </a:lnSpc>
              <a:spcBef>
                <a:spcPts val="0"/>
              </a:spcBef>
              <a:spcAft>
                <a:spcPts val="0"/>
              </a:spcAft>
              <a:buSzPts val="8200"/>
              <a:buNone/>
              <a:defRPr sz="1683"/>
            </a:lvl2pPr>
            <a:lvl3pPr lvl="2" algn="ctr">
              <a:lnSpc>
                <a:spcPct val="100000"/>
              </a:lnSpc>
              <a:spcBef>
                <a:spcPts val="0"/>
              </a:spcBef>
              <a:spcAft>
                <a:spcPts val="0"/>
              </a:spcAft>
              <a:buSzPts val="8200"/>
              <a:buNone/>
              <a:defRPr sz="1683"/>
            </a:lvl3pPr>
            <a:lvl4pPr lvl="3" algn="ctr">
              <a:lnSpc>
                <a:spcPct val="100000"/>
              </a:lnSpc>
              <a:spcBef>
                <a:spcPts val="0"/>
              </a:spcBef>
              <a:spcAft>
                <a:spcPts val="0"/>
              </a:spcAft>
              <a:buSzPts val="8200"/>
              <a:buNone/>
              <a:defRPr sz="1683"/>
            </a:lvl4pPr>
            <a:lvl5pPr lvl="4" algn="ctr">
              <a:lnSpc>
                <a:spcPct val="100000"/>
              </a:lnSpc>
              <a:spcBef>
                <a:spcPts val="0"/>
              </a:spcBef>
              <a:spcAft>
                <a:spcPts val="0"/>
              </a:spcAft>
              <a:buSzPts val="8200"/>
              <a:buNone/>
              <a:defRPr sz="1683"/>
            </a:lvl5pPr>
            <a:lvl6pPr lvl="5" algn="ctr">
              <a:lnSpc>
                <a:spcPct val="100000"/>
              </a:lnSpc>
              <a:spcBef>
                <a:spcPts val="0"/>
              </a:spcBef>
              <a:spcAft>
                <a:spcPts val="0"/>
              </a:spcAft>
              <a:buSzPts val="8200"/>
              <a:buNone/>
              <a:defRPr sz="1683"/>
            </a:lvl6pPr>
            <a:lvl7pPr lvl="6" algn="ctr">
              <a:lnSpc>
                <a:spcPct val="100000"/>
              </a:lnSpc>
              <a:spcBef>
                <a:spcPts val="0"/>
              </a:spcBef>
              <a:spcAft>
                <a:spcPts val="0"/>
              </a:spcAft>
              <a:buSzPts val="8200"/>
              <a:buNone/>
              <a:defRPr sz="1683"/>
            </a:lvl7pPr>
            <a:lvl8pPr lvl="7" algn="ctr">
              <a:lnSpc>
                <a:spcPct val="100000"/>
              </a:lnSpc>
              <a:spcBef>
                <a:spcPts val="0"/>
              </a:spcBef>
              <a:spcAft>
                <a:spcPts val="0"/>
              </a:spcAft>
              <a:buSzPts val="8200"/>
              <a:buNone/>
              <a:defRPr sz="1683"/>
            </a:lvl8pPr>
            <a:lvl9pPr lvl="8" algn="ctr">
              <a:lnSpc>
                <a:spcPct val="100000"/>
              </a:lnSpc>
              <a:spcBef>
                <a:spcPts val="0"/>
              </a:spcBef>
              <a:spcAft>
                <a:spcPts val="0"/>
              </a:spcAft>
              <a:buSzPts val="8200"/>
              <a:buNone/>
              <a:defRPr sz="1683"/>
            </a:lvl9pPr>
          </a:lstStyle>
          <a:p>
            <a:endParaRPr/>
          </a:p>
        </p:txBody>
      </p:sp>
      <p:sp>
        <p:nvSpPr>
          <p:cNvPr id="48" name="Google Shape;48;p9"/>
          <p:cNvSpPr txBox="1">
            <a:spLocks noGrp="1"/>
          </p:cNvSpPr>
          <p:nvPr>
            <p:ph type="body" idx="2"/>
          </p:nvPr>
        </p:nvSpPr>
        <p:spPr>
          <a:xfrm>
            <a:off x="6586000" y="965434"/>
            <a:ext cx="5116026" cy="4926807"/>
          </a:xfrm>
          <a:prstGeom prst="rect">
            <a:avLst/>
          </a:prstGeom>
        </p:spPr>
        <p:txBody>
          <a:bodyPr spcFirstLastPara="1" wrap="square" lIns="355425" tIns="355425" rIns="355425" bIns="355425" anchor="ctr" anchorCtr="0">
            <a:noAutofit/>
          </a:bodyPr>
          <a:lstStyle>
            <a:lvl1pPr marL="93817" lvl="0" indent="-138120">
              <a:spcBef>
                <a:spcPts val="0"/>
              </a:spcBef>
              <a:spcAft>
                <a:spcPts val="0"/>
              </a:spcAft>
              <a:buSzPts val="7000"/>
              <a:buChar char="●"/>
              <a:defRPr/>
            </a:lvl1pPr>
            <a:lvl2pPr marL="187635" lvl="1" indent="-117272">
              <a:spcBef>
                <a:spcPts val="1272"/>
              </a:spcBef>
              <a:spcAft>
                <a:spcPts val="0"/>
              </a:spcAft>
              <a:buSzPts val="5400"/>
              <a:buChar char="○"/>
              <a:defRPr/>
            </a:lvl2pPr>
            <a:lvl3pPr marL="281452" lvl="2" indent="-117272">
              <a:spcBef>
                <a:spcPts val="1272"/>
              </a:spcBef>
              <a:spcAft>
                <a:spcPts val="0"/>
              </a:spcAft>
              <a:buSzPts val="5400"/>
              <a:buChar char="■"/>
              <a:defRPr/>
            </a:lvl3pPr>
            <a:lvl4pPr marL="375270" lvl="3" indent="-117272">
              <a:spcBef>
                <a:spcPts val="1272"/>
              </a:spcBef>
              <a:spcAft>
                <a:spcPts val="0"/>
              </a:spcAft>
              <a:buSzPts val="5400"/>
              <a:buChar char="●"/>
              <a:defRPr/>
            </a:lvl4pPr>
            <a:lvl5pPr marL="469087" lvl="4" indent="-117272">
              <a:spcBef>
                <a:spcPts val="1272"/>
              </a:spcBef>
              <a:spcAft>
                <a:spcPts val="0"/>
              </a:spcAft>
              <a:buSzPts val="5400"/>
              <a:buChar char="○"/>
              <a:defRPr/>
            </a:lvl5pPr>
            <a:lvl6pPr marL="562905" lvl="5" indent="-117272">
              <a:spcBef>
                <a:spcPts val="1272"/>
              </a:spcBef>
              <a:spcAft>
                <a:spcPts val="0"/>
              </a:spcAft>
              <a:buSzPts val="5400"/>
              <a:buChar char="■"/>
              <a:defRPr/>
            </a:lvl6pPr>
            <a:lvl7pPr marL="656722" lvl="6" indent="-117272">
              <a:spcBef>
                <a:spcPts val="1272"/>
              </a:spcBef>
              <a:spcAft>
                <a:spcPts val="0"/>
              </a:spcAft>
              <a:buSzPts val="5400"/>
              <a:buChar char="●"/>
              <a:defRPr/>
            </a:lvl7pPr>
            <a:lvl8pPr marL="750540" lvl="7" indent="-117272">
              <a:spcBef>
                <a:spcPts val="1272"/>
              </a:spcBef>
              <a:spcAft>
                <a:spcPts val="0"/>
              </a:spcAft>
              <a:buSzPts val="5400"/>
              <a:buChar char="○"/>
              <a:defRPr/>
            </a:lvl8pPr>
            <a:lvl9pPr marL="844357" lvl="8" indent="-117272">
              <a:spcBef>
                <a:spcPts val="1272"/>
              </a:spcBef>
              <a:spcAft>
                <a:spcPts val="1272"/>
              </a:spcAft>
              <a:buSzPts val="5400"/>
              <a:buChar char="■"/>
              <a:defRPr/>
            </a:lvl9pPr>
          </a:lstStyle>
          <a:p>
            <a:endParaRPr/>
          </a:p>
        </p:txBody>
      </p:sp>
      <p:sp>
        <p:nvSpPr>
          <p:cNvPr id="49" name="Google Shape;49;p9"/>
          <p:cNvSpPr txBox="1">
            <a:spLocks noGrp="1"/>
          </p:cNvSpPr>
          <p:nvPr>
            <p:ph type="sldNum" idx="12"/>
          </p:nvPr>
        </p:nvSpPr>
        <p:spPr>
          <a:xfrm>
            <a:off x="11296611" y="6217623"/>
            <a:ext cx="731613" cy="524791"/>
          </a:xfrm>
          <a:prstGeom prst="rect">
            <a:avLst/>
          </a:prstGeom>
        </p:spPr>
        <p:txBody>
          <a:bodyPr spcFirstLastPara="1" wrap="square" lIns="355425" tIns="355425" rIns="355425" bIns="355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354233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49A16-6DF5-4EAB-8EC5-4ADA9BA352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21B361-8B3A-41DD-97C9-6DAC29B9CB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CD710-6B9F-429D-9CDB-38602DEECD75}"/>
              </a:ext>
            </a:extLst>
          </p:cNvPr>
          <p:cNvSpPr>
            <a:spLocks noGrp="1"/>
          </p:cNvSpPr>
          <p:nvPr>
            <p:ph type="dt" sz="half" idx="10"/>
          </p:nvPr>
        </p:nvSpPr>
        <p:spPr/>
        <p:txBody>
          <a:bodyPr/>
          <a:lstStyle/>
          <a:p>
            <a:fld id="{E335DEE5-BD9A-47EA-A8B4-CD5CD94534C0}" type="datetimeFigureOut">
              <a:rPr lang="en-US" smtClean="0"/>
              <a:t>9/15/2021</a:t>
            </a:fld>
            <a:endParaRPr lang="en-US"/>
          </a:p>
        </p:txBody>
      </p:sp>
      <p:sp>
        <p:nvSpPr>
          <p:cNvPr id="5" name="Footer Placeholder 4">
            <a:extLst>
              <a:ext uri="{FF2B5EF4-FFF2-40B4-BE49-F238E27FC236}">
                <a16:creationId xmlns:a16="http://schemas.microsoft.com/office/drawing/2014/main" id="{6AF44E88-50DF-4597-BE12-D8B71ADA54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1AEA0-6A23-4FF2-BE58-F321E72444E6}"/>
              </a:ext>
            </a:extLst>
          </p:cNvPr>
          <p:cNvSpPr>
            <a:spLocks noGrp="1"/>
          </p:cNvSpPr>
          <p:nvPr>
            <p:ph type="sldNum" sz="quarter" idx="12"/>
          </p:nvPr>
        </p:nvSpPr>
        <p:spPr/>
        <p:txBody>
          <a:bodyPr/>
          <a:lstStyle/>
          <a:p>
            <a:fld id="{D8724E2C-3A0E-4F43-94A8-73972851DAA0}" type="slidenum">
              <a:rPr lang="en-US" smtClean="0"/>
              <a:t>‹#›</a:t>
            </a:fld>
            <a:endParaRPr lang="en-US"/>
          </a:p>
        </p:txBody>
      </p:sp>
    </p:spTree>
    <p:extLst>
      <p:ext uri="{BB962C8B-B14F-4D97-AF65-F5344CB8AC3E}">
        <p14:creationId xmlns:p14="http://schemas.microsoft.com/office/powerpoint/2010/main" val="2455780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sp>
        <p:nvSpPr>
          <p:cNvPr id="51" name="Google Shape;51;p10"/>
          <p:cNvSpPr txBox="1">
            <a:spLocks noGrp="1"/>
          </p:cNvSpPr>
          <p:nvPr>
            <p:ph type="body" idx="1"/>
          </p:nvPr>
        </p:nvSpPr>
        <p:spPr>
          <a:xfrm>
            <a:off x="415600" y="5640767"/>
            <a:ext cx="7998348" cy="806798"/>
          </a:xfrm>
          <a:prstGeom prst="rect">
            <a:avLst/>
          </a:prstGeom>
        </p:spPr>
        <p:txBody>
          <a:bodyPr spcFirstLastPara="1" wrap="square" lIns="355425" tIns="355425" rIns="355425" bIns="355425" anchor="ctr" anchorCtr="0">
            <a:noAutofit/>
          </a:bodyPr>
          <a:lstStyle>
            <a:lvl1pPr marL="93817" lvl="0" indent="-46909">
              <a:lnSpc>
                <a:spcPct val="100000"/>
              </a:lnSpc>
              <a:spcBef>
                <a:spcPts val="0"/>
              </a:spcBef>
              <a:spcAft>
                <a:spcPts val="0"/>
              </a:spcAft>
              <a:buSzPts val="7000"/>
              <a:buNone/>
              <a:defRPr/>
            </a:lvl1pPr>
          </a:lstStyle>
          <a:p>
            <a:endParaRPr/>
          </a:p>
        </p:txBody>
      </p:sp>
      <p:sp>
        <p:nvSpPr>
          <p:cNvPr id="52" name="Google Shape;52;p10"/>
          <p:cNvSpPr txBox="1">
            <a:spLocks noGrp="1"/>
          </p:cNvSpPr>
          <p:nvPr>
            <p:ph type="sldNum" idx="12"/>
          </p:nvPr>
        </p:nvSpPr>
        <p:spPr>
          <a:xfrm>
            <a:off x="11296611" y="6217623"/>
            <a:ext cx="731613" cy="524791"/>
          </a:xfrm>
          <a:prstGeom prst="rect">
            <a:avLst/>
          </a:prstGeom>
        </p:spPr>
        <p:txBody>
          <a:bodyPr spcFirstLastPara="1" wrap="square" lIns="355425" tIns="355425" rIns="355425" bIns="355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782627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3"/>
        <p:cNvGrpSpPr/>
        <p:nvPr/>
      </p:nvGrpSpPr>
      <p:grpSpPr>
        <a:xfrm>
          <a:off x="0" y="0"/>
          <a:ext cx="0" cy="0"/>
          <a:chOff x="0" y="0"/>
          <a:chExt cx="0" cy="0"/>
        </a:xfrm>
      </p:grpSpPr>
      <p:sp>
        <p:nvSpPr>
          <p:cNvPr id="54" name="Google Shape;54;p11"/>
          <p:cNvSpPr txBox="1">
            <a:spLocks noGrp="1"/>
          </p:cNvSpPr>
          <p:nvPr>
            <p:ph type="title" hasCustomPrompt="1"/>
          </p:nvPr>
        </p:nvSpPr>
        <p:spPr>
          <a:xfrm>
            <a:off x="415600" y="1474833"/>
            <a:ext cx="11360826" cy="2617984"/>
          </a:xfrm>
          <a:prstGeom prst="rect">
            <a:avLst/>
          </a:prstGeom>
        </p:spPr>
        <p:txBody>
          <a:bodyPr spcFirstLastPara="1" wrap="square" lIns="355425" tIns="355425" rIns="355425" bIns="355425" anchor="b" anchorCtr="0">
            <a:noAutofit/>
          </a:bodyPr>
          <a:lstStyle>
            <a:lvl1pPr lvl="0" algn="ctr">
              <a:spcBef>
                <a:spcPts val="0"/>
              </a:spcBef>
              <a:spcAft>
                <a:spcPts val="0"/>
              </a:spcAft>
              <a:buSzPts val="46700"/>
              <a:buNone/>
              <a:defRPr sz="9583"/>
            </a:lvl1pPr>
            <a:lvl2pPr lvl="1" algn="ctr">
              <a:spcBef>
                <a:spcPts val="0"/>
              </a:spcBef>
              <a:spcAft>
                <a:spcPts val="0"/>
              </a:spcAft>
              <a:buSzPts val="46700"/>
              <a:buNone/>
              <a:defRPr sz="9583"/>
            </a:lvl2pPr>
            <a:lvl3pPr lvl="2" algn="ctr">
              <a:spcBef>
                <a:spcPts val="0"/>
              </a:spcBef>
              <a:spcAft>
                <a:spcPts val="0"/>
              </a:spcAft>
              <a:buSzPts val="46700"/>
              <a:buNone/>
              <a:defRPr sz="9583"/>
            </a:lvl3pPr>
            <a:lvl4pPr lvl="3" algn="ctr">
              <a:spcBef>
                <a:spcPts val="0"/>
              </a:spcBef>
              <a:spcAft>
                <a:spcPts val="0"/>
              </a:spcAft>
              <a:buSzPts val="46700"/>
              <a:buNone/>
              <a:defRPr sz="9583"/>
            </a:lvl4pPr>
            <a:lvl5pPr lvl="4" algn="ctr">
              <a:spcBef>
                <a:spcPts val="0"/>
              </a:spcBef>
              <a:spcAft>
                <a:spcPts val="0"/>
              </a:spcAft>
              <a:buSzPts val="46700"/>
              <a:buNone/>
              <a:defRPr sz="9583"/>
            </a:lvl5pPr>
            <a:lvl6pPr lvl="5" algn="ctr">
              <a:spcBef>
                <a:spcPts val="0"/>
              </a:spcBef>
              <a:spcAft>
                <a:spcPts val="0"/>
              </a:spcAft>
              <a:buSzPts val="46700"/>
              <a:buNone/>
              <a:defRPr sz="9583"/>
            </a:lvl6pPr>
            <a:lvl7pPr lvl="6" algn="ctr">
              <a:spcBef>
                <a:spcPts val="0"/>
              </a:spcBef>
              <a:spcAft>
                <a:spcPts val="0"/>
              </a:spcAft>
              <a:buSzPts val="46700"/>
              <a:buNone/>
              <a:defRPr sz="9583"/>
            </a:lvl7pPr>
            <a:lvl8pPr lvl="7" algn="ctr">
              <a:spcBef>
                <a:spcPts val="0"/>
              </a:spcBef>
              <a:spcAft>
                <a:spcPts val="0"/>
              </a:spcAft>
              <a:buSzPts val="46700"/>
              <a:buNone/>
              <a:defRPr sz="9583"/>
            </a:lvl8pPr>
            <a:lvl9pPr lvl="8" algn="ctr">
              <a:spcBef>
                <a:spcPts val="0"/>
              </a:spcBef>
              <a:spcAft>
                <a:spcPts val="0"/>
              </a:spcAft>
              <a:buSzPts val="46700"/>
              <a:buNone/>
              <a:defRPr sz="9583"/>
            </a:lvl9pPr>
          </a:lstStyle>
          <a:p>
            <a:r>
              <a:t>xx%</a:t>
            </a:r>
          </a:p>
        </p:txBody>
      </p:sp>
      <p:sp>
        <p:nvSpPr>
          <p:cNvPr id="55" name="Google Shape;55;p11"/>
          <p:cNvSpPr txBox="1">
            <a:spLocks noGrp="1"/>
          </p:cNvSpPr>
          <p:nvPr>
            <p:ph type="body" idx="1"/>
          </p:nvPr>
        </p:nvSpPr>
        <p:spPr>
          <a:xfrm>
            <a:off x="415600" y="4202967"/>
            <a:ext cx="11360826" cy="1734404"/>
          </a:xfrm>
          <a:prstGeom prst="rect">
            <a:avLst/>
          </a:prstGeom>
        </p:spPr>
        <p:txBody>
          <a:bodyPr spcFirstLastPara="1" wrap="square" lIns="355425" tIns="355425" rIns="355425" bIns="355425" anchor="t" anchorCtr="0">
            <a:noAutofit/>
          </a:bodyPr>
          <a:lstStyle>
            <a:lvl1pPr marL="93817" lvl="0" indent="-138120" algn="ctr">
              <a:spcBef>
                <a:spcPts val="0"/>
              </a:spcBef>
              <a:spcAft>
                <a:spcPts val="0"/>
              </a:spcAft>
              <a:buSzPts val="7000"/>
              <a:buChar char="●"/>
              <a:defRPr/>
            </a:lvl1pPr>
            <a:lvl2pPr marL="187635" lvl="1" indent="-117272" algn="ctr">
              <a:spcBef>
                <a:spcPts val="1272"/>
              </a:spcBef>
              <a:spcAft>
                <a:spcPts val="0"/>
              </a:spcAft>
              <a:buSzPts val="5400"/>
              <a:buChar char="○"/>
              <a:defRPr/>
            </a:lvl2pPr>
            <a:lvl3pPr marL="281452" lvl="2" indent="-117272" algn="ctr">
              <a:spcBef>
                <a:spcPts val="1272"/>
              </a:spcBef>
              <a:spcAft>
                <a:spcPts val="0"/>
              </a:spcAft>
              <a:buSzPts val="5400"/>
              <a:buChar char="■"/>
              <a:defRPr/>
            </a:lvl3pPr>
            <a:lvl4pPr marL="375270" lvl="3" indent="-117272" algn="ctr">
              <a:spcBef>
                <a:spcPts val="1272"/>
              </a:spcBef>
              <a:spcAft>
                <a:spcPts val="0"/>
              </a:spcAft>
              <a:buSzPts val="5400"/>
              <a:buChar char="●"/>
              <a:defRPr/>
            </a:lvl4pPr>
            <a:lvl5pPr marL="469087" lvl="4" indent="-117272" algn="ctr">
              <a:spcBef>
                <a:spcPts val="1272"/>
              </a:spcBef>
              <a:spcAft>
                <a:spcPts val="0"/>
              </a:spcAft>
              <a:buSzPts val="5400"/>
              <a:buChar char="○"/>
              <a:defRPr/>
            </a:lvl5pPr>
            <a:lvl6pPr marL="562905" lvl="5" indent="-117272" algn="ctr">
              <a:spcBef>
                <a:spcPts val="1272"/>
              </a:spcBef>
              <a:spcAft>
                <a:spcPts val="0"/>
              </a:spcAft>
              <a:buSzPts val="5400"/>
              <a:buChar char="■"/>
              <a:defRPr/>
            </a:lvl6pPr>
            <a:lvl7pPr marL="656722" lvl="6" indent="-117272" algn="ctr">
              <a:spcBef>
                <a:spcPts val="1272"/>
              </a:spcBef>
              <a:spcAft>
                <a:spcPts val="0"/>
              </a:spcAft>
              <a:buSzPts val="5400"/>
              <a:buChar char="●"/>
              <a:defRPr/>
            </a:lvl7pPr>
            <a:lvl8pPr marL="750540" lvl="7" indent="-117272" algn="ctr">
              <a:spcBef>
                <a:spcPts val="1272"/>
              </a:spcBef>
              <a:spcAft>
                <a:spcPts val="0"/>
              </a:spcAft>
              <a:buSzPts val="5400"/>
              <a:buChar char="○"/>
              <a:defRPr/>
            </a:lvl8pPr>
            <a:lvl9pPr marL="844357" lvl="8" indent="-117272" algn="ctr">
              <a:spcBef>
                <a:spcPts val="1272"/>
              </a:spcBef>
              <a:spcAft>
                <a:spcPts val="1272"/>
              </a:spcAft>
              <a:buSzPts val="5400"/>
              <a:buChar char="■"/>
              <a:defRPr/>
            </a:lvl9pPr>
          </a:lstStyle>
          <a:p>
            <a:endParaRPr/>
          </a:p>
        </p:txBody>
      </p:sp>
      <p:sp>
        <p:nvSpPr>
          <p:cNvPr id="56" name="Google Shape;56;p11"/>
          <p:cNvSpPr txBox="1">
            <a:spLocks noGrp="1"/>
          </p:cNvSpPr>
          <p:nvPr>
            <p:ph type="sldNum" idx="12"/>
          </p:nvPr>
        </p:nvSpPr>
        <p:spPr>
          <a:xfrm>
            <a:off x="11296611" y="6217623"/>
            <a:ext cx="731613" cy="524791"/>
          </a:xfrm>
          <a:prstGeom prst="rect">
            <a:avLst/>
          </a:prstGeom>
        </p:spPr>
        <p:txBody>
          <a:bodyPr spcFirstLastPara="1" wrap="square" lIns="355425" tIns="355425" rIns="355425" bIns="355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70030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11296611" y="6217623"/>
            <a:ext cx="731613" cy="524791"/>
          </a:xfrm>
          <a:prstGeom prst="rect">
            <a:avLst/>
          </a:prstGeom>
        </p:spPr>
        <p:txBody>
          <a:bodyPr spcFirstLastPara="1" wrap="square" lIns="355425" tIns="355425" rIns="355425" bIns="355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872467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7A18-974F-4273-B5E3-4FD82DD0B4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FC08D3-116A-4BAE-9F01-A74B897034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D792A5-CB24-4FBE-B21A-2DB057A292A3}"/>
              </a:ext>
            </a:extLst>
          </p:cNvPr>
          <p:cNvSpPr>
            <a:spLocks noGrp="1"/>
          </p:cNvSpPr>
          <p:nvPr>
            <p:ph type="dt" sz="half" idx="10"/>
          </p:nvPr>
        </p:nvSpPr>
        <p:spPr/>
        <p:txBody>
          <a:bodyPr/>
          <a:lstStyle/>
          <a:p>
            <a:fld id="{E335DEE5-BD9A-47EA-A8B4-CD5CD94534C0}" type="datetimeFigureOut">
              <a:rPr lang="en-US" smtClean="0"/>
              <a:t>9/15/2021</a:t>
            </a:fld>
            <a:endParaRPr lang="en-US"/>
          </a:p>
        </p:txBody>
      </p:sp>
      <p:sp>
        <p:nvSpPr>
          <p:cNvPr id="5" name="Footer Placeholder 4">
            <a:extLst>
              <a:ext uri="{FF2B5EF4-FFF2-40B4-BE49-F238E27FC236}">
                <a16:creationId xmlns:a16="http://schemas.microsoft.com/office/drawing/2014/main" id="{693EF9C3-3E84-4CE6-ABC6-CC534742B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91EF5-3666-4696-A763-B3C07DC8E282}"/>
              </a:ext>
            </a:extLst>
          </p:cNvPr>
          <p:cNvSpPr>
            <a:spLocks noGrp="1"/>
          </p:cNvSpPr>
          <p:nvPr>
            <p:ph type="sldNum" sz="quarter" idx="12"/>
          </p:nvPr>
        </p:nvSpPr>
        <p:spPr/>
        <p:txBody>
          <a:bodyPr/>
          <a:lstStyle/>
          <a:p>
            <a:fld id="{D8724E2C-3A0E-4F43-94A8-73972851DAA0}" type="slidenum">
              <a:rPr lang="en-US" smtClean="0"/>
              <a:t>‹#›</a:t>
            </a:fld>
            <a:endParaRPr lang="en-US"/>
          </a:p>
        </p:txBody>
      </p:sp>
    </p:spTree>
    <p:extLst>
      <p:ext uri="{BB962C8B-B14F-4D97-AF65-F5344CB8AC3E}">
        <p14:creationId xmlns:p14="http://schemas.microsoft.com/office/powerpoint/2010/main" val="3614547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8908F-C784-4044-8E05-F1F123EAC6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7EA879-1573-4D0C-B884-72035415FB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931F20-AE4B-441C-B1BA-390ACD5A57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2C9DA2-B876-4494-A64F-229579E82EDD}"/>
              </a:ext>
            </a:extLst>
          </p:cNvPr>
          <p:cNvSpPr>
            <a:spLocks noGrp="1"/>
          </p:cNvSpPr>
          <p:nvPr>
            <p:ph type="dt" sz="half" idx="10"/>
          </p:nvPr>
        </p:nvSpPr>
        <p:spPr/>
        <p:txBody>
          <a:bodyPr/>
          <a:lstStyle/>
          <a:p>
            <a:fld id="{E335DEE5-BD9A-47EA-A8B4-CD5CD94534C0}" type="datetimeFigureOut">
              <a:rPr lang="en-US" smtClean="0"/>
              <a:t>9/15/2021</a:t>
            </a:fld>
            <a:endParaRPr lang="en-US"/>
          </a:p>
        </p:txBody>
      </p:sp>
      <p:sp>
        <p:nvSpPr>
          <p:cNvPr id="6" name="Footer Placeholder 5">
            <a:extLst>
              <a:ext uri="{FF2B5EF4-FFF2-40B4-BE49-F238E27FC236}">
                <a16:creationId xmlns:a16="http://schemas.microsoft.com/office/drawing/2014/main" id="{2D501DAA-716D-4158-8F71-913CE453E0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567BD7-C5FE-4E26-86A7-94091D7DFA17}"/>
              </a:ext>
            </a:extLst>
          </p:cNvPr>
          <p:cNvSpPr>
            <a:spLocks noGrp="1"/>
          </p:cNvSpPr>
          <p:nvPr>
            <p:ph type="sldNum" sz="quarter" idx="12"/>
          </p:nvPr>
        </p:nvSpPr>
        <p:spPr/>
        <p:txBody>
          <a:bodyPr/>
          <a:lstStyle/>
          <a:p>
            <a:fld id="{D8724E2C-3A0E-4F43-94A8-73972851DAA0}" type="slidenum">
              <a:rPr lang="en-US" smtClean="0"/>
              <a:t>‹#›</a:t>
            </a:fld>
            <a:endParaRPr lang="en-US"/>
          </a:p>
        </p:txBody>
      </p:sp>
    </p:spTree>
    <p:extLst>
      <p:ext uri="{BB962C8B-B14F-4D97-AF65-F5344CB8AC3E}">
        <p14:creationId xmlns:p14="http://schemas.microsoft.com/office/powerpoint/2010/main" val="572126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CDF99-FBAC-4D5C-B303-EFC80C2C2A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F63C3E-BDB3-4BAF-A265-748841D784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FFC9DA-F199-4D5B-B3BC-B0230D9E74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6AAB92-4989-48FF-BE26-DC2BD85917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E90374-B14C-4088-84E3-B3238D2627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1C0BD-4ADC-4EB0-97F1-4D458FF48371}"/>
              </a:ext>
            </a:extLst>
          </p:cNvPr>
          <p:cNvSpPr>
            <a:spLocks noGrp="1"/>
          </p:cNvSpPr>
          <p:nvPr>
            <p:ph type="dt" sz="half" idx="10"/>
          </p:nvPr>
        </p:nvSpPr>
        <p:spPr/>
        <p:txBody>
          <a:bodyPr/>
          <a:lstStyle/>
          <a:p>
            <a:fld id="{E335DEE5-BD9A-47EA-A8B4-CD5CD94534C0}" type="datetimeFigureOut">
              <a:rPr lang="en-US" smtClean="0"/>
              <a:t>9/15/2021</a:t>
            </a:fld>
            <a:endParaRPr lang="en-US"/>
          </a:p>
        </p:txBody>
      </p:sp>
      <p:sp>
        <p:nvSpPr>
          <p:cNvPr id="8" name="Footer Placeholder 7">
            <a:extLst>
              <a:ext uri="{FF2B5EF4-FFF2-40B4-BE49-F238E27FC236}">
                <a16:creationId xmlns:a16="http://schemas.microsoft.com/office/drawing/2014/main" id="{F0CE9729-6D9F-4DC8-8A4F-D48429A5C1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D8178F-09CD-4C15-A998-27BDD61E4728}"/>
              </a:ext>
            </a:extLst>
          </p:cNvPr>
          <p:cNvSpPr>
            <a:spLocks noGrp="1"/>
          </p:cNvSpPr>
          <p:nvPr>
            <p:ph type="sldNum" sz="quarter" idx="12"/>
          </p:nvPr>
        </p:nvSpPr>
        <p:spPr/>
        <p:txBody>
          <a:bodyPr/>
          <a:lstStyle/>
          <a:p>
            <a:fld id="{D8724E2C-3A0E-4F43-94A8-73972851DAA0}" type="slidenum">
              <a:rPr lang="en-US" smtClean="0"/>
              <a:t>‹#›</a:t>
            </a:fld>
            <a:endParaRPr lang="en-US"/>
          </a:p>
        </p:txBody>
      </p:sp>
    </p:spTree>
    <p:extLst>
      <p:ext uri="{BB962C8B-B14F-4D97-AF65-F5344CB8AC3E}">
        <p14:creationId xmlns:p14="http://schemas.microsoft.com/office/powerpoint/2010/main" val="426614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B861-865D-4308-B364-E573AB2554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FF7CA8-2808-4813-9CB7-818F6503FACC}"/>
              </a:ext>
            </a:extLst>
          </p:cNvPr>
          <p:cNvSpPr>
            <a:spLocks noGrp="1"/>
          </p:cNvSpPr>
          <p:nvPr>
            <p:ph type="dt" sz="half" idx="10"/>
          </p:nvPr>
        </p:nvSpPr>
        <p:spPr/>
        <p:txBody>
          <a:bodyPr/>
          <a:lstStyle/>
          <a:p>
            <a:fld id="{E335DEE5-BD9A-47EA-A8B4-CD5CD94534C0}" type="datetimeFigureOut">
              <a:rPr lang="en-US" smtClean="0"/>
              <a:t>9/15/2021</a:t>
            </a:fld>
            <a:endParaRPr lang="en-US"/>
          </a:p>
        </p:txBody>
      </p:sp>
      <p:sp>
        <p:nvSpPr>
          <p:cNvPr id="4" name="Footer Placeholder 3">
            <a:extLst>
              <a:ext uri="{FF2B5EF4-FFF2-40B4-BE49-F238E27FC236}">
                <a16:creationId xmlns:a16="http://schemas.microsoft.com/office/drawing/2014/main" id="{AF4A2A34-0E57-4E7E-8877-F2D0860E9C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938073-D64F-48FE-AAF8-55050BEEED34}"/>
              </a:ext>
            </a:extLst>
          </p:cNvPr>
          <p:cNvSpPr>
            <a:spLocks noGrp="1"/>
          </p:cNvSpPr>
          <p:nvPr>
            <p:ph type="sldNum" sz="quarter" idx="12"/>
          </p:nvPr>
        </p:nvSpPr>
        <p:spPr/>
        <p:txBody>
          <a:bodyPr/>
          <a:lstStyle/>
          <a:p>
            <a:fld id="{D8724E2C-3A0E-4F43-94A8-73972851DAA0}" type="slidenum">
              <a:rPr lang="en-US" smtClean="0"/>
              <a:t>‹#›</a:t>
            </a:fld>
            <a:endParaRPr lang="en-US"/>
          </a:p>
        </p:txBody>
      </p:sp>
    </p:spTree>
    <p:extLst>
      <p:ext uri="{BB962C8B-B14F-4D97-AF65-F5344CB8AC3E}">
        <p14:creationId xmlns:p14="http://schemas.microsoft.com/office/powerpoint/2010/main" val="3122216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55EB60-E85A-4758-8939-83B490183214}"/>
              </a:ext>
            </a:extLst>
          </p:cNvPr>
          <p:cNvSpPr>
            <a:spLocks noGrp="1"/>
          </p:cNvSpPr>
          <p:nvPr>
            <p:ph type="dt" sz="half" idx="10"/>
          </p:nvPr>
        </p:nvSpPr>
        <p:spPr/>
        <p:txBody>
          <a:bodyPr/>
          <a:lstStyle/>
          <a:p>
            <a:fld id="{E335DEE5-BD9A-47EA-A8B4-CD5CD94534C0}" type="datetimeFigureOut">
              <a:rPr lang="en-US" smtClean="0"/>
              <a:t>9/15/2021</a:t>
            </a:fld>
            <a:endParaRPr lang="en-US"/>
          </a:p>
        </p:txBody>
      </p:sp>
      <p:sp>
        <p:nvSpPr>
          <p:cNvPr id="3" name="Footer Placeholder 2">
            <a:extLst>
              <a:ext uri="{FF2B5EF4-FFF2-40B4-BE49-F238E27FC236}">
                <a16:creationId xmlns:a16="http://schemas.microsoft.com/office/drawing/2014/main" id="{AEF0164D-9CB7-4575-96D8-309742B7D6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AC3441-5D10-43AE-835A-03665D51454B}"/>
              </a:ext>
            </a:extLst>
          </p:cNvPr>
          <p:cNvSpPr>
            <a:spLocks noGrp="1"/>
          </p:cNvSpPr>
          <p:nvPr>
            <p:ph type="sldNum" sz="quarter" idx="12"/>
          </p:nvPr>
        </p:nvSpPr>
        <p:spPr/>
        <p:txBody>
          <a:bodyPr/>
          <a:lstStyle/>
          <a:p>
            <a:fld id="{D8724E2C-3A0E-4F43-94A8-73972851DAA0}" type="slidenum">
              <a:rPr lang="en-US" smtClean="0"/>
              <a:t>‹#›</a:t>
            </a:fld>
            <a:endParaRPr lang="en-US"/>
          </a:p>
        </p:txBody>
      </p:sp>
    </p:spTree>
    <p:extLst>
      <p:ext uri="{BB962C8B-B14F-4D97-AF65-F5344CB8AC3E}">
        <p14:creationId xmlns:p14="http://schemas.microsoft.com/office/powerpoint/2010/main" val="3430183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892C8-20B3-4584-A377-328DBE62D1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626603-9937-41A9-896E-6C450B9169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8F1920-3A3F-41E4-B58D-5FB0854115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EF7A88-047B-4B08-843B-7AF46A0D00E0}"/>
              </a:ext>
            </a:extLst>
          </p:cNvPr>
          <p:cNvSpPr>
            <a:spLocks noGrp="1"/>
          </p:cNvSpPr>
          <p:nvPr>
            <p:ph type="dt" sz="half" idx="10"/>
          </p:nvPr>
        </p:nvSpPr>
        <p:spPr/>
        <p:txBody>
          <a:bodyPr/>
          <a:lstStyle/>
          <a:p>
            <a:fld id="{E335DEE5-BD9A-47EA-A8B4-CD5CD94534C0}" type="datetimeFigureOut">
              <a:rPr lang="en-US" smtClean="0"/>
              <a:t>9/15/2021</a:t>
            </a:fld>
            <a:endParaRPr lang="en-US"/>
          </a:p>
        </p:txBody>
      </p:sp>
      <p:sp>
        <p:nvSpPr>
          <p:cNvPr id="6" name="Footer Placeholder 5">
            <a:extLst>
              <a:ext uri="{FF2B5EF4-FFF2-40B4-BE49-F238E27FC236}">
                <a16:creationId xmlns:a16="http://schemas.microsoft.com/office/drawing/2014/main" id="{A1DD4BD5-A8C2-47B7-994A-DB86AFFF62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159B2C-B54C-4559-9A5E-E836A51885CC}"/>
              </a:ext>
            </a:extLst>
          </p:cNvPr>
          <p:cNvSpPr>
            <a:spLocks noGrp="1"/>
          </p:cNvSpPr>
          <p:nvPr>
            <p:ph type="sldNum" sz="quarter" idx="12"/>
          </p:nvPr>
        </p:nvSpPr>
        <p:spPr/>
        <p:txBody>
          <a:bodyPr/>
          <a:lstStyle/>
          <a:p>
            <a:fld id="{D8724E2C-3A0E-4F43-94A8-73972851DAA0}" type="slidenum">
              <a:rPr lang="en-US" smtClean="0"/>
              <a:t>‹#›</a:t>
            </a:fld>
            <a:endParaRPr lang="en-US"/>
          </a:p>
        </p:txBody>
      </p:sp>
    </p:spTree>
    <p:extLst>
      <p:ext uri="{BB962C8B-B14F-4D97-AF65-F5344CB8AC3E}">
        <p14:creationId xmlns:p14="http://schemas.microsoft.com/office/powerpoint/2010/main" val="3716721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2D8B9-C3A7-420E-8EDD-3C5E4101F0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BF9A94-6978-4944-8A68-BE07567F82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8B2CFF-DB82-47BD-AD68-E345BB2040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9FC53F-A51E-4772-886B-BD28AA5F2817}"/>
              </a:ext>
            </a:extLst>
          </p:cNvPr>
          <p:cNvSpPr>
            <a:spLocks noGrp="1"/>
          </p:cNvSpPr>
          <p:nvPr>
            <p:ph type="dt" sz="half" idx="10"/>
          </p:nvPr>
        </p:nvSpPr>
        <p:spPr/>
        <p:txBody>
          <a:bodyPr/>
          <a:lstStyle/>
          <a:p>
            <a:fld id="{E335DEE5-BD9A-47EA-A8B4-CD5CD94534C0}" type="datetimeFigureOut">
              <a:rPr lang="en-US" smtClean="0"/>
              <a:t>9/15/2021</a:t>
            </a:fld>
            <a:endParaRPr lang="en-US"/>
          </a:p>
        </p:txBody>
      </p:sp>
      <p:sp>
        <p:nvSpPr>
          <p:cNvPr id="6" name="Footer Placeholder 5">
            <a:extLst>
              <a:ext uri="{FF2B5EF4-FFF2-40B4-BE49-F238E27FC236}">
                <a16:creationId xmlns:a16="http://schemas.microsoft.com/office/drawing/2014/main" id="{241ADCAE-39C3-4E44-BDBB-50AB2D7C70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D45F75-407C-4A09-B704-F2FEA529A83A}"/>
              </a:ext>
            </a:extLst>
          </p:cNvPr>
          <p:cNvSpPr>
            <a:spLocks noGrp="1"/>
          </p:cNvSpPr>
          <p:nvPr>
            <p:ph type="sldNum" sz="quarter" idx="12"/>
          </p:nvPr>
        </p:nvSpPr>
        <p:spPr/>
        <p:txBody>
          <a:bodyPr/>
          <a:lstStyle/>
          <a:p>
            <a:fld id="{D8724E2C-3A0E-4F43-94A8-73972851DAA0}" type="slidenum">
              <a:rPr lang="en-US" smtClean="0"/>
              <a:t>‹#›</a:t>
            </a:fld>
            <a:endParaRPr lang="en-US"/>
          </a:p>
        </p:txBody>
      </p:sp>
    </p:spTree>
    <p:extLst>
      <p:ext uri="{BB962C8B-B14F-4D97-AF65-F5344CB8AC3E}">
        <p14:creationId xmlns:p14="http://schemas.microsoft.com/office/powerpoint/2010/main" val="4220155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CD8AE7-0BFD-414E-B150-A6286A28CF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5C3346-DB15-438A-A48D-DF499A6326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5CA70E-50CC-4445-AAD0-69A36253DD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5DEE5-BD9A-47EA-A8B4-CD5CD94534C0}" type="datetimeFigureOut">
              <a:rPr lang="en-US" smtClean="0"/>
              <a:t>9/15/2021</a:t>
            </a:fld>
            <a:endParaRPr lang="en-US"/>
          </a:p>
        </p:txBody>
      </p:sp>
      <p:sp>
        <p:nvSpPr>
          <p:cNvPr id="5" name="Footer Placeholder 4">
            <a:extLst>
              <a:ext uri="{FF2B5EF4-FFF2-40B4-BE49-F238E27FC236}">
                <a16:creationId xmlns:a16="http://schemas.microsoft.com/office/drawing/2014/main" id="{8BC5633B-ACD1-435D-A32E-3996074D8E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16FC4B-3ABD-4B6B-B71F-A21B6957A9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724E2C-3A0E-4F43-94A8-73972851DAA0}" type="slidenum">
              <a:rPr lang="en-US" smtClean="0"/>
              <a:t>‹#›</a:t>
            </a:fld>
            <a:endParaRPr lang="en-US"/>
          </a:p>
        </p:txBody>
      </p:sp>
    </p:spTree>
    <p:extLst>
      <p:ext uri="{BB962C8B-B14F-4D97-AF65-F5344CB8AC3E}">
        <p14:creationId xmlns:p14="http://schemas.microsoft.com/office/powerpoint/2010/main" val="4180000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6"/>
            <a:ext cx="11360826" cy="763574"/>
          </a:xfrm>
          <a:prstGeom prst="rect">
            <a:avLst/>
          </a:prstGeom>
          <a:noFill/>
          <a:ln>
            <a:noFill/>
          </a:ln>
        </p:spPr>
        <p:txBody>
          <a:bodyPr spcFirstLastPara="1" wrap="square" lIns="355425" tIns="355425" rIns="355425" bIns="355425" anchor="t" anchorCtr="0">
            <a:noAutofit/>
          </a:bodyPr>
          <a:lstStyle>
            <a:lvl1pPr lvl="0">
              <a:spcBef>
                <a:spcPts val="0"/>
              </a:spcBef>
              <a:spcAft>
                <a:spcPts val="0"/>
              </a:spcAft>
              <a:buClr>
                <a:schemeClr val="dk1"/>
              </a:buClr>
              <a:buSzPts val="10900"/>
              <a:buNone/>
              <a:defRPr sz="10900">
                <a:solidFill>
                  <a:schemeClr val="dk1"/>
                </a:solidFill>
              </a:defRPr>
            </a:lvl1pPr>
            <a:lvl2pPr lvl="1">
              <a:spcBef>
                <a:spcPts val="0"/>
              </a:spcBef>
              <a:spcAft>
                <a:spcPts val="0"/>
              </a:spcAft>
              <a:buClr>
                <a:schemeClr val="dk1"/>
              </a:buClr>
              <a:buSzPts val="10900"/>
              <a:buNone/>
              <a:defRPr sz="10900">
                <a:solidFill>
                  <a:schemeClr val="dk1"/>
                </a:solidFill>
              </a:defRPr>
            </a:lvl2pPr>
            <a:lvl3pPr lvl="2">
              <a:spcBef>
                <a:spcPts val="0"/>
              </a:spcBef>
              <a:spcAft>
                <a:spcPts val="0"/>
              </a:spcAft>
              <a:buClr>
                <a:schemeClr val="dk1"/>
              </a:buClr>
              <a:buSzPts val="10900"/>
              <a:buNone/>
              <a:defRPr sz="10900">
                <a:solidFill>
                  <a:schemeClr val="dk1"/>
                </a:solidFill>
              </a:defRPr>
            </a:lvl3pPr>
            <a:lvl4pPr lvl="3">
              <a:spcBef>
                <a:spcPts val="0"/>
              </a:spcBef>
              <a:spcAft>
                <a:spcPts val="0"/>
              </a:spcAft>
              <a:buClr>
                <a:schemeClr val="dk1"/>
              </a:buClr>
              <a:buSzPts val="10900"/>
              <a:buNone/>
              <a:defRPr sz="10900">
                <a:solidFill>
                  <a:schemeClr val="dk1"/>
                </a:solidFill>
              </a:defRPr>
            </a:lvl4pPr>
            <a:lvl5pPr lvl="4">
              <a:spcBef>
                <a:spcPts val="0"/>
              </a:spcBef>
              <a:spcAft>
                <a:spcPts val="0"/>
              </a:spcAft>
              <a:buClr>
                <a:schemeClr val="dk1"/>
              </a:buClr>
              <a:buSzPts val="10900"/>
              <a:buNone/>
              <a:defRPr sz="10900">
                <a:solidFill>
                  <a:schemeClr val="dk1"/>
                </a:solidFill>
              </a:defRPr>
            </a:lvl5pPr>
            <a:lvl6pPr lvl="5">
              <a:spcBef>
                <a:spcPts val="0"/>
              </a:spcBef>
              <a:spcAft>
                <a:spcPts val="0"/>
              </a:spcAft>
              <a:buClr>
                <a:schemeClr val="dk1"/>
              </a:buClr>
              <a:buSzPts val="10900"/>
              <a:buNone/>
              <a:defRPr sz="10900">
                <a:solidFill>
                  <a:schemeClr val="dk1"/>
                </a:solidFill>
              </a:defRPr>
            </a:lvl6pPr>
            <a:lvl7pPr lvl="6">
              <a:spcBef>
                <a:spcPts val="0"/>
              </a:spcBef>
              <a:spcAft>
                <a:spcPts val="0"/>
              </a:spcAft>
              <a:buClr>
                <a:schemeClr val="dk1"/>
              </a:buClr>
              <a:buSzPts val="10900"/>
              <a:buNone/>
              <a:defRPr sz="10900">
                <a:solidFill>
                  <a:schemeClr val="dk1"/>
                </a:solidFill>
              </a:defRPr>
            </a:lvl7pPr>
            <a:lvl8pPr lvl="7">
              <a:spcBef>
                <a:spcPts val="0"/>
              </a:spcBef>
              <a:spcAft>
                <a:spcPts val="0"/>
              </a:spcAft>
              <a:buClr>
                <a:schemeClr val="dk1"/>
              </a:buClr>
              <a:buSzPts val="10900"/>
              <a:buNone/>
              <a:defRPr sz="10900">
                <a:solidFill>
                  <a:schemeClr val="dk1"/>
                </a:solidFill>
              </a:defRPr>
            </a:lvl8pPr>
            <a:lvl9pPr lvl="8">
              <a:spcBef>
                <a:spcPts val="0"/>
              </a:spcBef>
              <a:spcAft>
                <a:spcPts val="0"/>
              </a:spcAft>
              <a:buClr>
                <a:schemeClr val="dk1"/>
              </a:buClr>
              <a:buSzPts val="10900"/>
              <a:buNone/>
              <a:defRPr sz="10900">
                <a:solidFill>
                  <a:schemeClr val="dk1"/>
                </a:solidFill>
              </a:defRPr>
            </a:lvl9pPr>
          </a:lstStyle>
          <a:p>
            <a:endParaRPr/>
          </a:p>
        </p:txBody>
      </p:sp>
      <p:sp>
        <p:nvSpPr>
          <p:cNvPr id="7" name="Google Shape;7;p1"/>
          <p:cNvSpPr txBox="1">
            <a:spLocks noGrp="1"/>
          </p:cNvSpPr>
          <p:nvPr>
            <p:ph type="body" idx="1"/>
          </p:nvPr>
        </p:nvSpPr>
        <p:spPr>
          <a:xfrm>
            <a:off x="415600" y="1536633"/>
            <a:ext cx="11360826" cy="4555211"/>
          </a:xfrm>
          <a:prstGeom prst="rect">
            <a:avLst/>
          </a:prstGeom>
          <a:noFill/>
          <a:ln>
            <a:noFill/>
          </a:ln>
        </p:spPr>
        <p:txBody>
          <a:bodyPr spcFirstLastPara="1" wrap="square" lIns="355425" tIns="355425" rIns="355425" bIns="355425" anchor="t" anchorCtr="0">
            <a:noAutofit/>
          </a:bodyPr>
          <a:lstStyle>
            <a:lvl1pPr marL="457200" lvl="0" indent="-673100">
              <a:lnSpc>
                <a:spcPct val="115000"/>
              </a:lnSpc>
              <a:spcBef>
                <a:spcPts val="0"/>
              </a:spcBef>
              <a:spcAft>
                <a:spcPts val="0"/>
              </a:spcAft>
              <a:buClr>
                <a:schemeClr val="dk2"/>
              </a:buClr>
              <a:buSzPts val="7000"/>
              <a:buChar char="●"/>
              <a:defRPr sz="7000">
                <a:solidFill>
                  <a:schemeClr val="dk2"/>
                </a:solidFill>
              </a:defRPr>
            </a:lvl1pPr>
            <a:lvl2pPr marL="914400" lvl="1" indent="-571500">
              <a:lnSpc>
                <a:spcPct val="115000"/>
              </a:lnSpc>
              <a:spcBef>
                <a:spcPts val="6200"/>
              </a:spcBef>
              <a:spcAft>
                <a:spcPts val="0"/>
              </a:spcAft>
              <a:buClr>
                <a:schemeClr val="dk2"/>
              </a:buClr>
              <a:buSzPts val="5400"/>
              <a:buChar char="○"/>
              <a:defRPr sz="5400">
                <a:solidFill>
                  <a:schemeClr val="dk2"/>
                </a:solidFill>
              </a:defRPr>
            </a:lvl2pPr>
            <a:lvl3pPr marL="1371600" lvl="2" indent="-571500">
              <a:lnSpc>
                <a:spcPct val="115000"/>
              </a:lnSpc>
              <a:spcBef>
                <a:spcPts val="6200"/>
              </a:spcBef>
              <a:spcAft>
                <a:spcPts val="0"/>
              </a:spcAft>
              <a:buClr>
                <a:schemeClr val="dk2"/>
              </a:buClr>
              <a:buSzPts val="5400"/>
              <a:buChar char="■"/>
              <a:defRPr sz="5400">
                <a:solidFill>
                  <a:schemeClr val="dk2"/>
                </a:solidFill>
              </a:defRPr>
            </a:lvl3pPr>
            <a:lvl4pPr marL="1828800" lvl="3" indent="-571500">
              <a:lnSpc>
                <a:spcPct val="115000"/>
              </a:lnSpc>
              <a:spcBef>
                <a:spcPts val="6200"/>
              </a:spcBef>
              <a:spcAft>
                <a:spcPts val="0"/>
              </a:spcAft>
              <a:buClr>
                <a:schemeClr val="dk2"/>
              </a:buClr>
              <a:buSzPts val="5400"/>
              <a:buChar char="●"/>
              <a:defRPr sz="5400">
                <a:solidFill>
                  <a:schemeClr val="dk2"/>
                </a:solidFill>
              </a:defRPr>
            </a:lvl4pPr>
            <a:lvl5pPr marL="2286000" lvl="4" indent="-571500">
              <a:lnSpc>
                <a:spcPct val="115000"/>
              </a:lnSpc>
              <a:spcBef>
                <a:spcPts val="6200"/>
              </a:spcBef>
              <a:spcAft>
                <a:spcPts val="0"/>
              </a:spcAft>
              <a:buClr>
                <a:schemeClr val="dk2"/>
              </a:buClr>
              <a:buSzPts val="5400"/>
              <a:buChar char="○"/>
              <a:defRPr sz="5400">
                <a:solidFill>
                  <a:schemeClr val="dk2"/>
                </a:solidFill>
              </a:defRPr>
            </a:lvl5pPr>
            <a:lvl6pPr marL="2743200" lvl="5" indent="-571500">
              <a:lnSpc>
                <a:spcPct val="115000"/>
              </a:lnSpc>
              <a:spcBef>
                <a:spcPts val="6200"/>
              </a:spcBef>
              <a:spcAft>
                <a:spcPts val="0"/>
              </a:spcAft>
              <a:buClr>
                <a:schemeClr val="dk2"/>
              </a:buClr>
              <a:buSzPts val="5400"/>
              <a:buChar char="■"/>
              <a:defRPr sz="5400">
                <a:solidFill>
                  <a:schemeClr val="dk2"/>
                </a:solidFill>
              </a:defRPr>
            </a:lvl6pPr>
            <a:lvl7pPr marL="3200400" lvl="6" indent="-571500">
              <a:lnSpc>
                <a:spcPct val="115000"/>
              </a:lnSpc>
              <a:spcBef>
                <a:spcPts val="6200"/>
              </a:spcBef>
              <a:spcAft>
                <a:spcPts val="0"/>
              </a:spcAft>
              <a:buClr>
                <a:schemeClr val="dk2"/>
              </a:buClr>
              <a:buSzPts val="5400"/>
              <a:buChar char="●"/>
              <a:defRPr sz="5400">
                <a:solidFill>
                  <a:schemeClr val="dk2"/>
                </a:solidFill>
              </a:defRPr>
            </a:lvl7pPr>
            <a:lvl8pPr marL="3657600" lvl="7" indent="-571500">
              <a:lnSpc>
                <a:spcPct val="115000"/>
              </a:lnSpc>
              <a:spcBef>
                <a:spcPts val="6200"/>
              </a:spcBef>
              <a:spcAft>
                <a:spcPts val="0"/>
              </a:spcAft>
              <a:buClr>
                <a:schemeClr val="dk2"/>
              </a:buClr>
              <a:buSzPts val="5400"/>
              <a:buChar char="○"/>
              <a:defRPr sz="5400">
                <a:solidFill>
                  <a:schemeClr val="dk2"/>
                </a:solidFill>
              </a:defRPr>
            </a:lvl8pPr>
            <a:lvl9pPr marL="4114800" lvl="8" indent="-571500">
              <a:lnSpc>
                <a:spcPct val="115000"/>
              </a:lnSpc>
              <a:spcBef>
                <a:spcPts val="6200"/>
              </a:spcBef>
              <a:spcAft>
                <a:spcPts val="6200"/>
              </a:spcAft>
              <a:buClr>
                <a:schemeClr val="dk2"/>
              </a:buClr>
              <a:buSzPts val="5400"/>
              <a:buChar char="■"/>
              <a:defRPr sz="5400">
                <a:solidFill>
                  <a:schemeClr val="dk2"/>
                </a:solidFill>
              </a:defRPr>
            </a:lvl9pPr>
          </a:lstStyle>
          <a:p>
            <a:endParaRPr/>
          </a:p>
        </p:txBody>
      </p:sp>
      <p:sp>
        <p:nvSpPr>
          <p:cNvPr id="8" name="Google Shape;8;p1"/>
          <p:cNvSpPr txBox="1">
            <a:spLocks noGrp="1"/>
          </p:cNvSpPr>
          <p:nvPr>
            <p:ph type="sldNum" idx="12"/>
          </p:nvPr>
        </p:nvSpPr>
        <p:spPr>
          <a:xfrm>
            <a:off x="11296611" y="6217623"/>
            <a:ext cx="731613" cy="524791"/>
          </a:xfrm>
          <a:prstGeom prst="rect">
            <a:avLst/>
          </a:prstGeom>
          <a:noFill/>
          <a:ln>
            <a:noFill/>
          </a:ln>
        </p:spPr>
        <p:txBody>
          <a:bodyPr spcFirstLastPara="1" wrap="square" lIns="355425" tIns="355425" rIns="355425" bIns="355425" anchor="ctr" anchorCtr="0">
            <a:noAutofit/>
          </a:bodyPr>
          <a:lstStyle>
            <a:lvl1pPr lvl="0" algn="r">
              <a:buNone/>
              <a:defRPr sz="800">
                <a:solidFill>
                  <a:schemeClr val="dk2"/>
                </a:solidFill>
              </a:defRPr>
            </a:lvl1pPr>
            <a:lvl2pPr lvl="1" algn="r">
              <a:buNone/>
              <a:defRPr sz="800">
                <a:solidFill>
                  <a:schemeClr val="dk2"/>
                </a:solidFill>
              </a:defRPr>
            </a:lvl2pPr>
            <a:lvl3pPr lvl="2" algn="r">
              <a:buNone/>
              <a:defRPr sz="800">
                <a:solidFill>
                  <a:schemeClr val="dk2"/>
                </a:solidFill>
              </a:defRPr>
            </a:lvl3pPr>
            <a:lvl4pPr lvl="3" algn="r">
              <a:buNone/>
              <a:defRPr sz="800">
                <a:solidFill>
                  <a:schemeClr val="dk2"/>
                </a:solidFill>
              </a:defRPr>
            </a:lvl4pPr>
            <a:lvl5pPr lvl="4" algn="r">
              <a:buNone/>
              <a:defRPr sz="800">
                <a:solidFill>
                  <a:schemeClr val="dk2"/>
                </a:solidFill>
              </a:defRPr>
            </a:lvl5pPr>
            <a:lvl6pPr lvl="5" algn="r">
              <a:buNone/>
              <a:defRPr sz="800">
                <a:solidFill>
                  <a:schemeClr val="dk2"/>
                </a:solidFill>
              </a:defRPr>
            </a:lvl6pPr>
            <a:lvl7pPr lvl="6" algn="r">
              <a:buNone/>
              <a:defRPr sz="800">
                <a:solidFill>
                  <a:schemeClr val="dk2"/>
                </a:solidFill>
              </a:defRPr>
            </a:lvl7pPr>
            <a:lvl8pPr lvl="7" algn="r">
              <a:buNone/>
              <a:defRPr sz="800">
                <a:solidFill>
                  <a:schemeClr val="dk2"/>
                </a:solidFill>
              </a:defRPr>
            </a:lvl8pPr>
            <a:lvl9pPr lvl="8" algn="r">
              <a:buNone/>
              <a:defRPr sz="800">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0617848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g"/><Relationship Id="rId1" Type="http://schemas.openxmlformats.org/officeDocument/2006/relationships/slideLayout" Target="../slideLayouts/slideLayout1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4.jpeg"/></Relationships>
</file>

<file path=ppt/slides/_rels/slide11.xml.rels><?xml version="1.0" encoding="UTF-8" standalone="yes"?>
<Relationships xmlns="http://schemas.openxmlformats.org/package/2006/relationships"><Relationship Id="rId3" Type="http://schemas.openxmlformats.org/officeDocument/2006/relationships/hyperlink" Target="https://pixabay.com/" TargetMode="External"/><Relationship Id="rId2" Type="http://schemas.openxmlformats.org/officeDocument/2006/relationships/image" Target="../media/image55.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jpg"/><Relationship Id="rId1" Type="http://schemas.openxmlformats.org/officeDocument/2006/relationships/slideLayout" Target="../slideLayouts/slideLayout13.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jpeg"/><Relationship Id="rId7" Type="http://schemas.openxmlformats.org/officeDocument/2006/relationships/image" Target="../media/image30.jpeg"/><Relationship Id="rId2" Type="http://schemas.openxmlformats.org/officeDocument/2006/relationships/image" Target="../media/image10.jpg"/><Relationship Id="rId1" Type="http://schemas.openxmlformats.org/officeDocument/2006/relationships/slideLayout" Target="../slideLayouts/slideLayout13.xml"/><Relationship Id="rId6" Type="http://schemas.openxmlformats.org/officeDocument/2006/relationships/hyperlink" Target="https://www.topmarks.co.uk/maths-games/hit-the-button" TargetMode="External"/><Relationship Id="rId5" Type="http://schemas.openxmlformats.org/officeDocument/2006/relationships/image" Target="../media/image29.PN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7.jpg"/><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image" Target="../media/image10.jpg"/><Relationship Id="rId1" Type="http://schemas.openxmlformats.org/officeDocument/2006/relationships/slideLayout" Target="../slideLayouts/slideLayout13.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 Id="rId14" Type="http://schemas.openxmlformats.org/officeDocument/2006/relationships/image" Target="../media/image45.jpeg"/></Relationships>
</file>

<file path=ppt/slides/_rels/slide9.xml.rels><?xml version="1.0" encoding="UTF-8" standalone="yes"?>
<Relationships xmlns="http://schemas.openxmlformats.org/package/2006/relationships"><Relationship Id="rId3" Type="http://schemas.openxmlformats.org/officeDocument/2006/relationships/hyperlink" Target="mailto:jaimie.spriggs@nbed.nb.ca" TargetMode="External"/><Relationship Id="rId2" Type="http://schemas.openxmlformats.org/officeDocument/2006/relationships/image" Target="../media/image46.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descr="A picture containing calendar&#10;&#10;Description automatically generated">
            <a:extLst>
              <a:ext uri="{FF2B5EF4-FFF2-40B4-BE49-F238E27FC236}">
                <a16:creationId xmlns:a16="http://schemas.microsoft.com/office/drawing/2014/main" id="{5A49F654-7228-4DD3-9F69-16A6817D1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5BC7D34-DB0E-4F10-A153-D5EB280F64AA}"/>
              </a:ext>
            </a:extLst>
          </p:cNvPr>
          <p:cNvSpPr txBox="1"/>
          <p:nvPr/>
        </p:nvSpPr>
        <p:spPr>
          <a:xfrm>
            <a:off x="4710120" y="1041425"/>
            <a:ext cx="4943887" cy="1200329"/>
          </a:xfrm>
          <a:prstGeom prst="rect">
            <a:avLst/>
          </a:prstGeom>
          <a:noFill/>
        </p:spPr>
        <p:txBody>
          <a:bodyPr wrap="square" rtlCol="0">
            <a:spAutoFit/>
          </a:bodyPr>
          <a:lstStyle/>
          <a:p>
            <a:pPr algn="ctr"/>
            <a:r>
              <a:rPr lang="en-US" sz="3600" b="1" dirty="0">
                <a:latin typeface="Century Gothic" panose="020B0502020202020204" pitchFamily="34" charset="0"/>
              </a:rPr>
              <a:t>Welcome Back to School!!</a:t>
            </a:r>
          </a:p>
        </p:txBody>
      </p:sp>
      <p:pic>
        <p:nvPicPr>
          <p:cNvPr id="6" name="Picture 5" descr="Map&#10;&#10;Description automatically generated with medium confidence">
            <a:extLst>
              <a:ext uri="{FF2B5EF4-FFF2-40B4-BE49-F238E27FC236}">
                <a16:creationId xmlns:a16="http://schemas.microsoft.com/office/drawing/2014/main" id="{373F709B-9092-4C5B-9FE9-48162BA2AB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882" y="2236043"/>
            <a:ext cx="2792361" cy="2094271"/>
          </a:xfrm>
          <a:prstGeom prst="rect">
            <a:avLst/>
          </a:prstGeom>
          <a:ln>
            <a:noFill/>
          </a:ln>
          <a:effectLst>
            <a:softEdge rad="112500"/>
          </a:effectLst>
        </p:spPr>
      </p:pic>
    </p:spTree>
    <p:extLst>
      <p:ext uri="{BB962C8B-B14F-4D97-AF65-F5344CB8AC3E}">
        <p14:creationId xmlns:p14="http://schemas.microsoft.com/office/powerpoint/2010/main" val="1460198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0AFFDC-A1F8-45D5-8DDA-4463FB402E92}"/>
              </a:ext>
            </a:extLst>
          </p:cNvPr>
          <p:cNvSpPr txBox="1"/>
          <p:nvPr/>
        </p:nvSpPr>
        <p:spPr>
          <a:xfrm>
            <a:off x="7501765" y="4072890"/>
            <a:ext cx="641522" cy="646331"/>
          </a:xfrm>
          <a:prstGeom prst="rect">
            <a:avLst/>
          </a:prstGeom>
          <a:noFill/>
        </p:spPr>
        <p:txBody>
          <a:bodyPr wrap="none" rtlCol="0">
            <a:spAutoFit/>
          </a:bodyPr>
          <a:lstStyle/>
          <a:p>
            <a:r>
              <a:rPr lang="en-US" sz="3600" b="1" dirty="0">
                <a:solidFill>
                  <a:schemeClr val="bg1"/>
                </a:solidFill>
                <a:latin typeface="Source Sans Pro Black" panose="020B0803030403020204" pitchFamily="34" charset="0"/>
                <a:ea typeface="Source Sans Pro Black" panose="020B0803030403020204" pitchFamily="34" charset="0"/>
              </a:rPr>
              <a:t>…</a:t>
            </a:r>
          </a:p>
        </p:txBody>
      </p:sp>
      <p:pic>
        <p:nvPicPr>
          <p:cNvPr id="7" name="Picture 6" descr="A picture containing text&#10;&#10;Description automatically generated">
            <a:extLst>
              <a:ext uri="{FF2B5EF4-FFF2-40B4-BE49-F238E27FC236}">
                <a16:creationId xmlns:a16="http://schemas.microsoft.com/office/drawing/2014/main" id="{2FF6E82B-D922-4807-88AE-423A07698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768654" y="4493982"/>
            <a:ext cx="2408771" cy="1806578"/>
          </a:xfrm>
          <a:prstGeom prst="rect">
            <a:avLst/>
          </a:prstGeom>
        </p:spPr>
      </p:pic>
      <p:pic>
        <p:nvPicPr>
          <p:cNvPr id="10" name="Picture 9" descr="A picture containing text, whiteboard&#10;&#10;Description automatically generated">
            <a:extLst>
              <a:ext uri="{FF2B5EF4-FFF2-40B4-BE49-F238E27FC236}">
                <a16:creationId xmlns:a16="http://schemas.microsoft.com/office/drawing/2014/main" id="{1A3F3F91-F6F1-4C13-B623-16EEDBA5F1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0172" y="4578727"/>
            <a:ext cx="2317711" cy="1546027"/>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FFFC30B8-76C7-4D19-8DF1-336AC4766F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4457" y="4743459"/>
            <a:ext cx="2477597" cy="1858198"/>
          </a:xfrm>
          <a:prstGeom prst="rect">
            <a:avLst/>
          </a:prstGeom>
        </p:spPr>
      </p:pic>
      <p:pic>
        <p:nvPicPr>
          <p:cNvPr id="17" name="Picture 16" descr="A picture containing logo&#10;&#10;Description automatically generated">
            <a:extLst>
              <a:ext uri="{FF2B5EF4-FFF2-40B4-BE49-F238E27FC236}">
                <a16:creationId xmlns:a16="http://schemas.microsoft.com/office/drawing/2014/main" id="{FB755369-5A3E-4436-972F-BBFC810538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2475" y="4719222"/>
            <a:ext cx="2375877" cy="1858198"/>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97EFA9D1-91B6-49C4-9485-5A1886A690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52131">
            <a:off x="8996101" y="350918"/>
            <a:ext cx="2843745" cy="2132809"/>
          </a:xfrm>
          <a:prstGeom prst="rect">
            <a:avLst/>
          </a:prstGeom>
        </p:spPr>
      </p:pic>
      <p:pic>
        <p:nvPicPr>
          <p:cNvPr id="21" name="Picture 20" descr="A picture containing text, whiteboard&#10;&#10;Description automatically generated">
            <a:extLst>
              <a:ext uri="{FF2B5EF4-FFF2-40B4-BE49-F238E27FC236}">
                <a16:creationId xmlns:a16="http://schemas.microsoft.com/office/drawing/2014/main" id="{A89594CE-3C19-4B14-A6FD-DF28C860A9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1112" y="4719221"/>
            <a:ext cx="2375877" cy="1781908"/>
          </a:xfrm>
          <a:prstGeom prst="rect">
            <a:avLst/>
          </a:prstGeom>
        </p:spPr>
      </p:pic>
      <p:pic>
        <p:nvPicPr>
          <p:cNvPr id="23" name="Picture 22" descr="A picture containing text, orange&#10;&#10;Description automatically generated">
            <a:extLst>
              <a:ext uri="{FF2B5EF4-FFF2-40B4-BE49-F238E27FC236}">
                <a16:creationId xmlns:a16="http://schemas.microsoft.com/office/drawing/2014/main" id="{2CEFEACE-AAC8-4C79-BB0E-BC5A8AFA87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823426">
            <a:off x="345591" y="458558"/>
            <a:ext cx="2370812" cy="1778109"/>
          </a:xfrm>
          <a:prstGeom prst="rect">
            <a:avLst/>
          </a:prstGeom>
        </p:spPr>
      </p:pic>
    </p:spTree>
    <p:extLst>
      <p:ext uri="{BB962C8B-B14F-4D97-AF65-F5344CB8AC3E}">
        <p14:creationId xmlns:p14="http://schemas.microsoft.com/office/powerpoint/2010/main" val="1233503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indoor, sitting, table, laying&#10;&#10;Description automatically generated">
            <a:extLst>
              <a:ext uri="{FF2B5EF4-FFF2-40B4-BE49-F238E27FC236}">
                <a16:creationId xmlns:a16="http://schemas.microsoft.com/office/drawing/2014/main" id="{E46FB899-138C-44AA-87C4-D163052244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21CAEEF-3FFA-480C-A1BB-4CE189E1F08A}"/>
              </a:ext>
            </a:extLst>
          </p:cNvPr>
          <p:cNvSpPr txBox="1"/>
          <p:nvPr/>
        </p:nvSpPr>
        <p:spPr>
          <a:xfrm rot="20927750">
            <a:off x="2403171" y="2883877"/>
            <a:ext cx="6521337" cy="707886"/>
          </a:xfrm>
          <a:prstGeom prst="rect">
            <a:avLst/>
          </a:prstGeom>
          <a:noFill/>
        </p:spPr>
        <p:txBody>
          <a:bodyPr wrap="none" rtlCol="0">
            <a:spAutoFit/>
          </a:bodyPr>
          <a:lstStyle/>
          <a:p>
            <a:r>
              <a:rPr lang="en-US" sz="4000" b="1" dirty="0">
                <a:solidFill>
                  <a:schemeClr val="bg1"/>
                </a:solidFill>
                <a:latin typeface="Source Sans Pro Black" panose="020B0803030403020204" pitchFamily="34" charset="0"/>
                <a:ea typeface="Source Sans Pro Black" panose="020B0803030403020204" pitchFamily="34" charset="0"/>
              </a:rPr>
              <a:t>Stock Images: </a:t>
            </a:r>
            <a:r>
              <a:rPr lang="en-US" sz="4000" b="1" dirty="0">
                <a:solidFill>
                  <a:schemeClr val="bg1"/>
                </a:solidFill>
                <a:latin typeface="Source Sans Pro Black" panose="020B0803030403020204" pitchFamily="34" charset="0"/>
                <a:ea typeface="Source Sans Pro Black" panose="020B0803030403020204" pitchFamily="34" charset="0"/>
                <a:hlinkClick r:id="rId3"/>
              </a:rPr>
              <a:t>pixabay.com</a:t>
            </a:r>
            <a:endParaRPr lang="en-US" sz="4000" b="1" dirty="0">
              <a:solidFill>
                <a:schemeClr val="bg1"/>
              </a:solidFill>
              <a:latin typeface="Source Sans Pro Black" panose="020B0803030403020204" pitchFamily="34" charset="0"/>
              <a:ea typeface="Source Sans Pro Black" panose="020B0803030403020204" pitchFamily="34" charset="0"/>
            </a:endParaRPr>
          </a:p>
        </p:txBody>
      </p:sp>
    </p:spTree>
    <p:extLst>
      <p:ext uri="{BB962C8B-B14F-4D97-AF65-F5344CB8AC3E}">
        <p14:creationId xmlns:p14="http://schemas.microsoft.com/office/powerpoint/2010/main" val="3685225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6D2B4D-2DF7-42C9-A6BA-715D81317781}"/>
              </a:ext>
            </a:extLst>
          </p:cNvPr>
          <p:cNvSpPr txBox="1"/>
          <p:nvPr/>
        </p:nvSpPr>
        <p:spPr>
          <a:xfrm>
            <a:off x="2363802" y="1762540"/>
            <a:ext cx="6944529" cy="2862322"/>
          </a:xfrm>
          <a:prstGeom prst="rect">
            <a:avLst/>
          </a:prstGeom>
          <a:noFill/>
        </p:spPr>
        <p:txBody>
          <a:bodyPr wrap="none" rtlCol="0">
            <a:spAutoFit/>
          </a:bodyPr>
          <a:lstStyle/>
          <a:p>
            <a:pPr algn="ctr"/>
            <a:r>
              <a:rPr lang="en-US" sz="6000" b="1" dirty="0">
                <a:solidFill>
                  <a:schemeClr val="bg1"/>
                </a:solidFill>
                <a:latin typeface="Source Sans Pro Black" panose="020B0604020202020204" pitchFamily="34" charset="0"/>
                <a:cs typeface="Cavolini" panose="020B0502040204020203" pitchFamily="66" charset="0"/>
              </a:rPr>
              <a:t>Grade 2/3 </a:t>
            </a:r>
          </a:p>
          <a:p>
            <a:pPr algn="ctr"/>
            <a:r>
              <a:rPr lang="en-US" sz="6000" b="1" dirty="0">
                <a:solidFill>
                  <a:schemeClr val="bg1"/>
                </a:solidFill>
                <a:latin typeface="Source Sans Pro Black" panose="020B0604020202020204" pitchFamily="34" charset="0"/>
                <a:cs typeface="Cavolini" panose="020B0502040204020203" pitchFamily="66" charset="0"/>
              </a:rPr>
              <a:t>2021-2022</a:t>
            </a:r>
          </a:p>
          <a:p>
            <a:pPr algn="ctr"/>
            <a:r>
              <a:rPr lang="en-US" sz="6000" b="1" dirty="0">
                <a:solidFill>
                  <a:schemeClr val="bg1"/>
                </a:solidFill>
                <a:latin typeface="Source Sans Pro Black" panose="020B0604020202020204" pitchFamily="34" charset="0"/>
                <a:cs typeface="Cavolini" panose="020B0502040204020203" pitchFamily="66" charset="0"/>
              </a:rPr>
              <a:t>Miss Jaimie Spriggs</a:t>
            </a:r>
          </a:p>
        </p:txBody>
      </p:sp>
    </p:spTree>
    <p:extLst>
      <p:ext uri="{BB962C8B-B14F-4D97-AF65-F5344CB8AC3E}">
        <p14:creationId xmlns:p14="http://schemas.microsoft.com/office/powerpoint/2010/main" val="1647815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62"/>
        <p:cNvGrpSpPr/>
        <p:nvPr/>
      </p:nvGrpSpPr>
      <p:grpSpPr>
        <a:xfrm>
          <a:off x="0" y="0"/>
          <a:ext cx="0" cy="0"/>
          <a:chOff x="0" y="0"/>
          <a:chExt cx="0" cy="0"/>
        </a:xfrm>
      </p:grpSpPr>
      <p:grpSp>
        <p:nvGrpSpPr>
          <p:cNvPr id="63" name="Google Shape;63;p13"/>
          <p:cNvGrpSpPr/>
          <p:nvPr/>
        </p:nvGrpSpPr>
        <p:grpSpPr>
          <a:xfrm>
            <a:off x="7415203" y="5125154"/>
            <a:ext cx="4848297" cy="2958153"/>
            <a:chOff x="15" y="26578910"/>
            <a:chExt cx="23621979" cy="14412779"/>
          </a:xfrm>
        </p:grpSpPr>
        <p:grpSp>
          <p:nvGrpSpPr>
            <p:cNvPr id="64" name="Google Shape;64;p13"/>
            <p:cNvGrpSpPr/>
            <p:nvPr/>
          </p:nvGrpSpPr>
          <p:grpSpPr>
            <a:xfrm rot="-5400000">
              <a:off x="4772512" y="32976946"/>
              <a:ext cx="12246053" cy="1268945"/>
              <a:chOff x="1422399" y="711126"/>
              <a:chExt cx="8266544" cy="609601"/>
            </a:xfrm>
          </p:grpSpPr>
          <p:sp>
            <p:nvSpPr>
              <p:cNvPr id="65" name="Google Shape;65;p13"/>
              <p:cNvSpPr/>
              <p:nvPr/>
            </p:nvSpPr>
            <p:spPr>
              <a:xfrm>
                <a:off x="1422399" y="711126"/>
                <a:ext cx="7527600" cy="609600"/>
              </a:xfrm>
              <a:prstGeom prst="rect">
                <a:avLst/>
              </a:prstGeom>
              <a:solidFill>
                <a:srgbClr val="0C0D11"/>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66" name="Google Shape;66;p13"/>
              <p:cNvSpPr/>
              <p:nvPr/>
            </p:nvSpPr>
            <p:spPr>
              <a:xfrm rot="5400000">
                <a:off x="9014693" y="646477"/>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67" name="Google Shape;67;p13"/>
              <p:cNvSpPr/>
              <p:nvPr/>
            </p:nvSpPr>
            <p:spPr>
              <a:xfrm rot="5400000">
                <a:off x="9351815" y="831199"/>
                <a:ext cx="304800" cy="369454"/>
              </a:xfrm>
              <a:custGeom>
                <a:avLst/>
                <a:gdLst/>
                <a:ahLst/>
                <a:cxnLst/>
                <a:rect l="l" t="t" r="r" b="b"/>
                <a:pathLst>
                  <a:path w="304800" h="369454" extrusionOk="0">
                    <a:moveTo>
                      <a:pt x="0" y="369454"/>
                    </a:moveTo>
                    <a:lnTo>
                      <a:pt x="152400" y="0"/>
                    </a:lnTo>
                    <a:lnTo>
                      <a:pt x="304800" y="369454"/>
                    </a:lnTo>
                    <a:close/>
                  </a:path>
                </a:pathLst>
              </a:custGeom>
              <a:solidFill>
                <a:srgbClr val="0C0D11"/>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68" name="Google Shape;68;p13"/>
            <p:cNvGrpSpPr/>
            <p:nvPr/>
          </p:nvGrpSpPr>
          <p:grpSpPr>
            <a:xfrm rot="-5400000">
              <a:off x="5603767" y="32742592"/>
              <a:ext cx="12246058" cy="1268945"/>
              <a:chOff x="1422400" y="1588655"/>
              <a:chExt cx="8266544" cy="609601"/>
            </a:xfrm>
          </p:grpSpPr>
          <p:sp>
            <p:nvSpPr>
              <p:cNvPr id="69" name="Google Shape;69;p13"/>
              <p:cNvSpPr/>
              <p:nvPr/>
            </p:nvSpPr>
            <p:spPr>
              <a:xfrm>
                <a:off x="1422400" y="1588655"/>
                <a:ext cx="7527600" cy="609600"/>
              </a:xfrm>
              <a:prstGeom prst="rect">
                <a:avLst/>
              </a:prstGeom>
              <a:solidFill>
                <a:srgbClr val="862B2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70" name="Google Shape;70;p13"/>
              <p:cNvSpPr/>
              <p:nvPr/>
            </p:nvSpPr>
            <p:spPr>
              <a:xfrm rot="5400000">
                <a:off x="9014694" y="1524006"/>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71" name="Google Shape;71;p13"/>
              <p:cNvSpPr/>
              <p:nvPr/>
            </p:nvSpPr>
            <p:spPr>
              <a:xfrm rot="5400000">
                <a:off x="9351816" y="1708728"/>
                <a:ext cx="304800" cy="369454"/>
              </a:xfrm>
              <a:custGeom>
                <a:avLst/>
                <a:gdLst/>
                <a:ahLst/>
                <a:cxnLst/>
                <a:rect l="l" t="t" r="r" b="b"/>
                <a:pathLst>
                  <a:path w="304800" h="369454" extrusionOk="0">
                    <a:moveTo>
                      <a:pt x="0" y="369454"/>
                    </a:moveTo>
                    <a:lnTo>
                      <a:pt x="152400" y="0"/>
                    </a:lnTo>
                    <a:lnTo>
                      <a:pt x="304800" y="369454"/>
                    </a:lnTo>
                    <a:close/>
                  </a:path>
                </a:pathLst>
              </a:custGeom>
              <a:solidFill>
                <a:srgbClr val="862B2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72" name="Google Shape;72;p13"/>
            <p:cNvGrpSpPr/>
            <p:nvPr/>
          </p:nvGrpSpPr>
          <p:grpSpPr>
            <a:xfrm rot="-5400000">
              <a:off x="6806838" y="32067466"/>
              <a:ext cx="12246058" cy="1268946"/>
              <a:chOff x="1422400" y="2586629"/>
              <a:chExt cx="8266544" cy="609601"/>
            </a:xfrm>
          </p:grpSpPr>
          <p:sp>
            <p:nvSpPr>
              <p:cNvPr id="73" name="Google Shape;73;p13"/>
              <p:cNvSpPr/>
              <p:nvPr/>
            </p:nvSpPr>
            <p:spPr>
              <a:xfrm>
                <a:off x="1422400" y="2586629"/>
                <a:ext cx="7527600" cy="609600"/>
              </a:xfrm>
              <a:prstGeom prst="rect">
                <a:avLst/>
              </a:prstGeom>
              <a:solidFill>
                <a:srgbClr val="0F8247"/>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74" name="Google Shape;74;p13"/>
              <p:cNvSpPr/>
              <p:nvPr/>
            </p:nvSpPr>
            <p:spPr>
              <a:xfrm rot="5400000">
                <a:off x="9014694" y="2521980"/>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75" name="Google Shape;75;p13"/>
              <p:cNvSpPr/>
              <p:nvPr/>
            </p:nvSpPr>
            <p:spPr>
              <a:xfrm rot="5400000">
                <a:off x="9351816" y="2706702"/>
                <a:ext cx="304800" cy="369454"/>
              </a:xfrm>
              <a:custGeom>
                <a:avLst/>
                <a:gdLst/>
                <a:ahLst/>
                <a:cxnLst/>
                <a:rect l="l" t="t" r="r" b="b"/>
                <a:pathLst>
                  <a:path w="304800" h="369454" extrusionOk="0">
                    <a:moveTo>
                      <a:pt x="0" y="369454"/>
                    </a:moveTo>
                    <a:lnTo>
                      <a:pt x="152400" y="0"/>
                    </a:lnTo>
                    <a:lnTo>
                      <a:pt x="304800" y="369454"/>
                    </a:lnTo>
                    <a:close/>
                  </a:path>
                </a:pathLst>
              </a:custGeom>
              <a:solidFill>
                <a:srgbClr val="0F8247"/>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76" name="Google Shape;76;p13"/>
            <p:cNvGrpSpPr/>
            <p:nvPr/>
          </p:nvGrpSpPr>
          <p:grpSpPr>
            <a:xfrm rot="-5400000">
              <a:off x="7784266" y="32703295"/>
              <a:ext cx="12246058" cy="1268946"/>
              <a:chOff x="1422399" y="3464158"/>
              <a:chExt cx="8266544" cy="609601"/>
            </a:xfrm>
          </p:grpSpPr>
          <p:sp>
            <p:nvSpPr>
              <p:cNvPr id="77" name="Google Shape;77;p13"/>
              <p:cNvSpPr/>
              <p:nvPr/>
            </p:nvSpPr>
            <p:spPr>
              <a:xfrm>
                <a:off x="1422399" y="3464158"/>
                <a:ext cx="7527600" cy="609600"/>
              </a:xfrm>
              <a:prstGeom prst="rect">
                <a:avLst/>
              </a:prstGeom>
              <a:solidFill>
                <a:srgbClr val="89BE49"/>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78" name="Google Shape;78;p13"/>
              <p:cNvSpPr/>
              <p:nvPr/>
            </p:nvSpPr>
            <p:spPr>
              <a:xfrm rot="5400000">
                <a:off x="9014693" y="3399509"/>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79" name="Google Shape;79;p13"/>
              <p:cNvSpPr/>
              <p:nvPr/>
            </p:nvSpPr>
            <p:spPr>
              <a:xfrm rot="5400000">
                <a:off x="9351815" y="3584231"/>
                <a:ext cx="304800" cy="369454"/>
              </a:xfrm>
              <a:custGeom>
                <a:avLst/>
                <a:gdLst/>
                <a:ahLst/>
                <a:cxnLst/>
                <a:rect l="l" t="t" r="r" b="b"/>
                <a:pathLst>
                  <a:path w="304800" h="369454" extrusionOk="0">
                    <a:moveTo>
                      <a:pt x="0" y="369454"/>
                    </a:moveTo>
                    <a:lnTo>
                      <a:pt x="152400" y="0"/>
                    </a:lnTo>
                    <a:lnTo>
                      <a:pt x="304800" y="369454"/>
                    </a:lnTo>
                    <a:close/>
                  </a:path>
                </a:pathLst>
              </a:custGeom>
              <a:solidFill>
                <a:srgbClr val="89BE49"/>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80" name="Google Shape;80;p13"/>
            <p:cNvGrpSpPr/>
            <p:nvPr/>
          </p:nvGrpSpPr>
          <p:grpSpPr>
            <a:xfrm rot="-5400000">
              <a:off x="8871530" y="33679571"/>
              <a:ext cx="12246058" cy="1268946"/>
              <a:chOff x="369452" y="3304906"/>
              <a:chExt cx="8266544" cy="609601"/>
            </a:xfrm>
          </p:grpSpPr>
          <p:sp>
            <p:nvSpPr>
              <p:cNvPr id="81" name="Google Shape;81;p13"/>
              <p:cNvSpPr/>
              <p:nvPr/>
            </p:nvSpPr>
            <p:spPr>
              <a:xfrm>
                <a:off x="369452" y="3304906"/>
                <a:ext cx="7527600" cy="609600"/>
              </a:xfrm>
              <a:prstGeom prst="rect">
                <a:avLst/>
              </a:prstGeom>
              <a:solidFill>
                <a:srgbClr val="EED425"/>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82" name="Google Shape;82;p13"/>
              <p:cNvSpPr/>
              <p:nvPr/>
            </p:nvSpPr>
            <p:spPr>
              <a:xfrm rot="5400000">
                <a:off x="7961746" y="3240257"/>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83" name="Google Shape;83;p13"/>
              <p:cNvSpPr/>
              <p:nvPr/>
            </p:nvSpPr>
            <p:spPr>
              <a:xfrm rot="5400000">
                <a:off x="8298868" y="3424979"/>
                <a:ext cx="304800" cy="369454"/>
              </a:xfrm>
              <a:custGeom>
                <a:avLst/>
                <a:gdLst/>
                <a:ahLst/>
                <a:cxnLst/>
                <a:rect l="l" t="t" r="r" b="b"/>
                <a:pathLst>
                  <a:path w="304800" h="369454" extrusionOk="0">
                    <a:moveTo>
                      <a:pt x="0" y="369454"/>
                    </a:moveTo>
                    <a:lnTo>
                      <a:pt x="152400" y="0"/>
                    </a:lnTo>
                    <a:lnTo>
                      <a:pt x="304800" y="369454"/>
                    </a:lnTo>
                    <a:close/>
                  </a:path>
                </a:pathLst>
              </a:custGeom>
              <a:solidFill>
                <a:srgbClr val="EED425"/>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84" name="Google Shape;84;p13"/>
            <p:cNvGrpSpPr/>
            <p:nvPr/>
          </p:nvGrpSpPr>
          <p:grpSpPr>
            <a:xfrm rot="-5400000">
              <a:off x="10060186" y="32976942"/>
              <a:ext cx="12246058" cy="1268946"/>
              <a:chOff x="1422399" y="5165883"/>
              <a:chExt cx="8266544" cy="609601"/>
            </a:xfrm>
          </p:grpSpPr>
          <p:sp>
            <p:nvSpPr>
              <p:cNvPr id="85" name="Google Shape;85;p13"/>
              <p:cNvSpPr/>
              <p:nvPr/>
            </p:nvSpPr>
            <p:spPr>
              <a:xfrm>
                <a:off x="1422399" y="5165883"/>
                <a:ext cx="7527600" cy="609600"/>
              </a:xfrm>
              <a:prstGeom prst="rect">
                <a:avLst/>
              </a:prstGeom>
              <a:solidFill>
                <a:srgbClr val="EB702C"/>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86" name="Google Shape;86;p13"/>
              <p:cNvSpPr/>
              <p:nvPr/>
            </p:nvSpPr>
            <p:spPr>
              <a:xfrm rot="5400000">
                <a:off x="9014693" y="5101234"/>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87" name="Google Shape;87;p13"/>
              <p:cNvSpPr/>
              <p:nvPr/>
            </p:nvSpPr>
            <p:spPr>
              <a:xfrm rot="5400000">
                <a:off x="9351815" y="5285956"/>
                <a:ext cx="304800" cy="369454"/>
              </a:xfrm>
              <a:custGeom>
                <a:avLst/>
                <a:gdLst/>
                <a:ahLst/>
                <a:cxnLst/>
                <a:rect l="l" t="t" r="r" b="b"/>
                <a:pathLst>
                  <a:path w="304800" h="369454" extrusionOk="0">
                    <a:moveTo>
                      <a:pt x="0" y="369454"/>
                    </a:moveTo>
                    <a:lnTo>
                      <a:pt x="152400" y="0"/>
                    </a:lnTo>
                    <a:lnTo>
                      <a:pt x="304800" y="369454"/>
                    </a:lnTo>
                    <a:close/>
                  </a:path>
                </a:pathLst>
              </a:custGeom>
              <a:solidFill>
                <a:srgbClr val="EB702C"/>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88" name="Google Shape;88;p13"/>
            <p:cNvGrpSpPr/>
            <p:nvPr/>
          </p:nvGrpSpPr>
          <p:grpSpPr>
            <a:xfrm rot="-5400000">
              <a:off x="11247121" y="32151051"/>
              <a:ext cx="12246058" cy="1268946"/>
              <a:chOff x="1422398" y="6000656"/>
              <a:chExt cx="8266544" cy="609601"/>
            </a:xfrm>
          </p:grpSpPr>
          <p:sp>
            <p:nvSpPr>
              <p:cNvPr id="89" name="Google Shape;89;p13"/>
              <p:cNvSpPr/>
              <p:nvPr/>
            </p:nvSpPr>
            <p:spPr>
              <a:xfrm>
                <a:off x="1422398" y="6000656"/>
                <a:ext cx="7527600" cy="609600"/>
              </a:xfrm>
              <a:prstGeom prst="rect">
                <a:avLst/>
              </a:prstGeom>
              <a:solidFill>
                <a:srgbClr val="E12431"/>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90" name="Google Shape;90;p13"/>
              <p:cNvSpPr/>
              <p:nvPr/>
            </p:nvSpPr>
            <p:spPr>
              <a:xfrm rot="5400000">
                <a:off x="9014692" y="5936007"/>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91" name="Google Shape;91;p13"/>
              <p:cNvSpPr/>
              <p:nvPr/>
            </p:nvSpPr>
            <p:spPr>
              <a:xfrm rot="5400000">
                <a:off x="9351814" y="6120729"/>
                <a:ext cx="304800" cy="369454"/>
              </a:xfrm>
              <a:custGeom>
                <a:avLst/>
                <a:gdLst/>
                <a:ahLst/>
                <a:cxnLst/>
                <a:rect l="l" t="t" r="r" b="b"/>
                <a:pathLst>
                  <a:path w="304800" h="369454" extrusionOk="0">
                    <a:moveTo>
                      <a:pt x="0" y="369454"/>
                    </a:moveTo>
                    <a:lnTo>
                      <a:pt x="152400" y="0"/>
                    </a:lnTo>
                    <a:lnTo>
                      <a:pt x="304800" y="369454"/>
                    </a:lnTo>
                    <a:close/>
                  </a:path>
                </a:pathLst>
              </a:custGeom>
              <a:solidFill>
                <a:srgbClr val="C0000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92" name="Google Shape;92;p13"/>
            <p:cNvGrpSpPr/>
            <p:nvPr/>
          </p:nvGrpSpPr>
          <p:grpSpPr>
            <a:xfrm rot="-5400000">
              <a:off x="12381817" y="33661826"/>
              <a:ext cx="12246058" cy="1268945"/>
              <a:chOff x="1422399" y="711126"/>
              <a:chExt cx="8266544" cy="609601"/>
            </a:xfrm>
          </p:grpSpPr>
          <p:sp>
            <p:nvSpPr>
              <p:cNvPr id="93" name="Google Shape;93;p13"/>
              <p:cNvSpPr/>
              <p:nvPr/>
            </p:nvSpPr>
            <p:spPr>
              <a:xfrm>
                <a:off x="1422399" y="711126"/>
                <a:ext cx="7527600" cy="609600"/>
              </a:xfrm>
              <a:prstGeom prst="rect">
                <a:avLst/>
              </a:prstGeom>
              <a:solidFill>
                <a:srgbClr val="C6306D"/>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94" name="Google Shape;94;p13"/>
              <p:cNvSpPr/>
              <p:nvPr/>
            </p:nvSpPr>
            <p:spPr>
              <a:xfrm rot="5400000">
                <a:off x="9014693" y="646477"/>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95" name="Google Shape;95;p13"/>
              <p:cNvSpPr/>
              <p:nvPr/>
            </p:nvSpPr>
            <p:spPr>
              <a:xfrm rot="5400000">
                <a:off x="9351815" y="831199"/>
                <a:ext cx="304800" cy="369454"/>
              </a:xfrm>
              <a:custGeom>
                <a:avLst/>
                <a:gdLst/>
                <a:ahLst/>
                <a:cxnLst/>
                <a:rect l="l" t="t" r="r" b="b"/>
                <a:pathLst>
                  <a:path w="304800" h="369454" extrusionOk="0">
                    <a:moveTo>
                      <a:pt x="0" y="369454"/>
                    </a:moveTo>
                    <a:lnTo>
                      <a:pt x="152400" y="0"/>
                    </a:lnTo>
                    <a:lnTo>
                      <a:pt x="304800" y="369454"/>
                    </a:lnTo>
                    <a:close/>
                  </a:path>
                </a:pathLst>
              </a:custGeom>
              <a:solidFill>
                <a:srgbClr val="C6306D"/>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96" name="Google Shape;96;p13"/>
            <p:cNvGrpSpPr/>
            <p:nvPr/>
          </p:nvGrpSpPr>
          <p:grpSpPr>
            <a:xfrm rot="-5400000">
              <a:off x="13526738" y="32703294"/>
              <a:ext cx="12246058" cy="1268945"/>
              <a:chOff x="1422400" y="1588655"/>
              <a:chExt cx="8266544" cy="609601"/>
            </a:xfrm>
          </p:grpSpPr>
          <p:sp>
            <p:nvSpPr>
              <p:cNvPr id="97" name="Google Shape;97;p13"/>
              <p:cNvSpPr/>
              <p:nvPr/>
            </p:nvSpPr>
            <p:spPr>
              <a:xfrm>
                <a:off x="1422400" y="1588655"/>
                <a:ext cx="7527600" cy="609600"/>
              </a:xfrm>
              <a:prstGeom prst="rect">
                <a:avLst/>
              </a:prstGeom>
              <a:solidFill>
                <a:srgbClr val="A795C3"/>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98" name="Google Shape;98;p13"/>
              <p:cNvSpPr/>
              <p:nvPr/>
            </p:nvSpPr>
            <p:spPr>
              <a:xfrm rot="5400000">
                <a:off x="9014694" y="1524006"/>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99" name="Google Shape;99;p13"/>
              <p:cNvSpPr/>
              <p:nvPr/>
            </p:nvSpPr>
            <p:spPr>
              <a:xfrm rot="5400000">
                <a:off x="9351816" y="1708728"/>
                <a:ext cx="304800" cy="369454"/>
              </a:xfrm>
              <a:custGeom>
                <a:avLst/>
                <a:gdLst/>
                <a:ahLst/>
                <a:cxnLst/>
                <a:rect l="l" t="t" r="r" b="b"/>
                <a:pathLst>
                  <a:path w="304800" h="369454" extrusionOk="0">
                    <a:moveTo>
                      <a:pt x="0" y="369454"/>
                    </a:moveTo>
                    <a:lnTo>
                      <a:pt x="152400" y="0"/>
                    </a:lnTo>
                    <a:lnTo>
                      <a:pt x="304800" y="369454"/>
                    </a:lnTo>
                    <a:close/>
                  </a:path>
                </a:pathLst>
              </a:custGeom>
              <a:solidFill>
                <a:srgbClr val="A795C3"/>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100" name="Google Shape;100;p13"/>
            <p:cNvGrpSpPr/>
            <p:nvPr/>
          </p:nvGrpSpPr>
          <p:grpSpPr>
            <a:xfrm rot="-5400000">
              <a:off x="14636285" y="33914003"/>
              <a:ext cx="12246058" cy="1268946"/>
              <a:chOff x="1422400" y="2586629"/>
              <a:chExt cx="8266544" cy="609601"/>
            </a:xfrm>
          </p:grpSpPr>
          <p:sp>
            <p:nvSpPr>
              <p:cNvPr id="101" name="Google Shape;101;p13"/>
              <p:cNvSpPr/>
              <p:nvPr/>
            </p:nvSpPr>
            <p:spPr>
              <a:xfrm>
                <a:off x="1422400" y="2586629"/>
                <a:ext cx="7527600" cy="609600"/>
              </a:xfrm>
              <a:prstGeom prst="rect">
                <a:avLst/>
              </a:prstGeom>
              <a:solidFill>
                <a:srgbClr val="126996"/>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02" name="Google Shape;102;p13"/>
              <p:cNvSpPr/>
              <p:nvPr/>
            </p:nvSpPr>
            <p:spPr>
              <a:xfrm rot="5400000">
                <a:off x="9014694" y="2521980"/>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03" name="Google Shape;103;p13"/>
              <p:cNvSpPr/>
              <p:nvPr/>
            </p:nvSpPr>
            <p:spPr>
              <a:xfrm rot="5400000">
                <a:off x="9351816" y="2706702"/>
                <a:ext cx="304800" cy="369454"/>
              </a:xfrm>
              <a:custGeom>
                <a:avLst/>
                <a:gdLst/>
                <a:ahLst/>
                <a:cxnLst/>
                <a:rect l="l" t="t" r="r" b="b"/>
                <a:pathLst>
                  <a:path w="304800" h="369454" extrusionOk="0">
                    <a:moveTo>
                      <a:pt x="0" y="369454"/>
                    </a:moveTo>
                    <a:lnTo>
                      <a:pt x="152400" y="0"/>
                    </a:lnTo>
                    <a:lnTo>
                      <a:pt x="304800" y="369454"/>
                    </a:lnTo>
                    <a:close/>
                  </a:path>
                </a:pathLst>
              </a:custGeom>
              <a:solidFill>
                <a:srgbClr val="126996"/>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104" name="Google Shape;104;p13"/>
            <p:cNvGrpSpPr/>
            <p:nvPr/>
          </p:nvGrpSpPr>
          <p:grpSpPr>
            <a:xfrm rot="-5400000">
              <a:off x="15675761" y="33214860"/>
              <a:ext cx="12246058" cy="1268946"/>
              <a:chOff x="1422399" y="3464158"/>
              <a:chExt cx="8266544" cy="609601"/>
            </a:xfrm>
          </p:grpSpPr>
          <p:sp>
            <p:nvSpPr>
              <p:cNvPr id="105" name="Google Shape;105;p13"/>
              <p:cNvSpPr/>
              <p:nvPr/>
            </p:nvSpPr>
            <p:spPr>
              <a:xfrm>
                <a:off x="1422399" y="3464158"/>
                <a:ext cx="7527600" cy="609600"/>
              </a:xfrm>
              <a:prstGeom prst="rect">
                <a:avLst/>
              </a:prstGeom>
              <a:solidFill>
                <a:srgbClr val="1D2955"/>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06" name="Google Shape;106;p13"/>
              <p:cNvSpPr/>
              <p:nvPr/>
            </p:nvSpPr>
            <p:spPr>
              <a:xfrm rot="5400000">
                <a:off x="9014693" y="3399509"/>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07" name="Google Shape;107;p13"/>
              <p:cNvSpPr/>
              <p:nvPr/>
            </p:nvSpPr>
            <p:spPr>
              <a:xfrm rot="5400000">
                <a:off x="9351815" y="3584231"/>
                <a:ext cx="304800" cy="369454"/>
              </a:xfrm>
              <a:custGeom>
                <a:avLst/>
                <a:gdLst/>
                <a:ahLst/>
                <a:cxnLst/>
                <a:rect l="l" t="t" r="r" b="b"/>
                <a:pathLst>
                  <a:path w="304800" h="369454" extrusionOk="0">
                    <a:moveTo>
                      <a:pt x="0" y="369454"/>
                    </a:moveTo>
                    <a:lnTo>
                      <a:pt x="152400" y="0"/>
                    </a:lnTo>
                    <a:lnTo>
                      <a:pt x="304800" y="369454"/>
                    </a:lnTo>
                    <a:close/>
                  </a:path>
                </a:pathLst>
              </a:custGeom>
              <a:solidFill>
                <a:srgbClr val="1D2955"/>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108" name="Google Shape;108;p13"/>
            <p:cNvGrpSpPr/>
            <p:nvPr/>
          </p:nvGrpSpPr>
          <p:grpSpPr>
            <a:xfrm rot="-5400000">
              <a:off x="16864493" y="33534731"/>
              <a:ext cx="12246058" cy="1268945"/>
              <a:chOff x="1422399" y="4341685"/>
              <a:chExt cx="8266544" cy="609601"/>
            </a:xfrm>
          </p:grpSpPr>
          <p:sp>
            <p:nvSpPr>
              <p:cNvPr id="109" name="Google Shape;109;p13"/>
              <p:cNvSpPr/>
              <p:nvPr/>
            </p:nvSpPr>
            <p:spPr>
              <a:xfrm>
                <a:off x="1422399" y="4341685"/>
                <a:ext cx="7527600" cy="609600"/>
              </a:xfrm>
              <a:prstGeom prst="rect">
                <a:avLst/>
              </a:prstGeom>
              <a:solidFill>
                <a:srgbClr val="352F6D"/>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10" name="Google Shape;110;p13"/>
              <p:cNvSpPr/>
              <p:nvPr/>
            </p:nvSpPr>
            <p:spPr>
              <a:xfrm rot="5400000">
                <a:off x="9014693" y="4277036"/>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11" name="Google Shape;111;p13"/>
              <p:cNvSpPr/>
              <p:nvPr/>
            </p:nvSpPr>
            <p:spPr>
              <a:xfrm rot="5400000">
                <a:off x="9351815" y="4461758"/>
                <a:ext cx="304800" cy="369454"/>
              </a:xfrm>
              <a:custGeom>
                <a:avLst/>
                <a:gdLst/>
                <a:ahLst/>
                <a:cxnLst/>
                <a:rect l="l" t="t" r="r" b="b"/>
                <a:pathLst>
                  <a:path w="304800" h="369454" extrusionOk="0">
                    <a:moveTo>
                      <a:pt x="0" y="369454"/>
                    </a:moveTo>
                    <a:lnTo>
                      <a:pt x="152400" y="0"/>
                    </a:lnTo>
                    <a:lnTo>
                      <a:pt x="304800" y="369454"/>
                    </a:lnTo>
                    <a:close/>
                  </a:path>
                </a:pathLst>
              </a:custGeom>
              <a:solidFill>
                <a:srgbClr val="352F6D"/>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112" name="Google Shape;112;p13"/>
            <p:cNvGrpSpPr/>
            <p:nvPr/>
          </p:nvGrpSpPr>
          <p:grpSpPr>
            <a:xfrm rot="-5400000">
              <a:off x="-5488541" y="33023477"/>
              <a:ext cx="12246058" cy="1268946"/>
              <a:chOff x="1422399" y="3464158"/>
              <a:chExt cx="8266544" cy="609601"/>
            </a:xfrm>
          </p:grpSpPr>
          <p:sp>
            <p:nvSpPr>
              <p:cNvPr id="113" name="Google Shape;113;p13"/>
              <p:cNvSpPr/>
              <p:nvPr/>
            </p:nvSpPr>
            <p:spPr>
              <a:xfrm>
                <a:off x="1422399" y="3464158"/>
                <a:ext cx="7527600" cy="609600"/>
              </a:xfrm>
              <a:prstGeom prst="rect">
                <a:avLst/>
              </a:prstGeom>
              <a:solidFill>
                <a:srgbClr val="89BE49"/>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14" name="Google Shape;114;p13"/>
              <p:cNvSpPr/>
              <p:nvPr/>
            </p:nvSpPr>
            <p:spPr>
              <a:xfrm rot="5400000">
                <a:off x="9014693" y="3399509"/>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15" name="Google Shape;115;p13"/>
              <p:cNvSpPr/>
              <p:nvPr/>
            </p:nvSpPr>
            <p:spPr>
              <a:xfrm rot="5400000">
                <a:off x="9351815" y="3584231"/>
                <a:ext cx="304800" cy="369454"/>
              </a:xfrm>
              <a:custGeom>
                <a:avLst/>
                <a:gdLst/>
                <a:ahLst/>
                <a:cxnLst/>
                <a:rect l="l" t="t" r="r" b="b"/>
                <a:pathLst>
                  <a:path w="304800" h="369454" extrusionOk="0">
                    <a:moveTo>
                      <a:pt x="0" y="369454"/>
                    </a:moveTo>
                    <a:lnTo>
                      <a:pt x="152400" y="0"/>
                    </a:lnTo>
                    <a:lnTo>
                      <a:pt x="304800" y="369454"/>
                    </a:lnTo>
                    <a:close/>
                  </a:path>
                </a:pathLst>
              </a:custGeom>
              <a:solidFill>
                <a:srgbClr val="89BE49"/>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116" name="Google Shape;116;p13"/>
            <p:cNvGrpSpPr/>
            <p:nvPr/>
          </p:nvGrpSpPr>
          <p:grpSpPr>
            <a:xfrm rot="-5400000">
              <a:off x="-4401277" y="33999755"/>
              <a:ext cx="12246058" cy="1268946"/>
              <a:chOff x="369452" y="3304906"/>
              <a:chExt cx="8266544" cy="609601"/>
            </a:xfrm>
          </p:grpSpPr>
          <p:sp>
            <p:nvSpPr>
              <p:cNvPr id="117" name="Google Shape;117;p13"/>
              <p:cNvSpPr/>
              <p:nvPr/>
            </p:nvSpPr>
            <p:spPr>
              <a:xfrm>
                <a:off x="369452" y="3304906"/>
                <a:ext cx="7527600" cy="609600"/>
              </a:xfrm>
              <a:prstGeom prst="rect">
                <a:avLst/>
              </a:prstGeom>
              <a:solidFill>
                <a:srgbClr val="EED425"/>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18" name="Google Shape;118;p13"/>
              <p:cNvSpPr/>
              <p:nvPr/>
            </p:nvSpPr>
            <p:spPr>
              <a:xfrm rot="5400000">
                <a:off x="7961746" y="3240257"/>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19" name="Google Shape;119;p13"/>
              <p:cNvSpPr/>
              <p:nvPr/>
            </p:nvSpPr>
            <p:spPr>
              <a:xfrm rot="5400000">
                <a:off x="8298868" y="3424979"/>
                <a:ext cx="304800" cy="369454"/>
              </a:xfrm>
              <a:custGeom>
                <a:avLst/>
                <a:gdLst/>
                <a:ahLst/>
                <a:cxnLst/>
                <a:rect l="l" t="t" r="r" b="b"/>
                <a:pathLst>
                  <a:path w="304800" h="369454" extrusionOk="0">
                    <a:moveTo>
                      <a:pt x="0" y="369454"/>
                    </a:moveTo>
                    <a:lnTo>
                      <a:pt x="152400" y="0"/>
                    </a:lnTo>
                    <a:lnTo>
                      <a:pt x="304800" y="369454"/>
                    </a:lnTo>
                    <a:close/>
                  </a:path>
                </a:pathLst>
              </a:custGeom>
              <a:solidFill>
                <a:srgbClr val="EED425"/>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120" name="Google Shape;120;p13"/>
            <p:cNvGrpSpPr/>
            <p:nvPr/>
          </p:nvGrpSpPr>
          <p:grpSpPr>
            <a:xfrm rot="-5400000">
              <a:off x="-3212622" y="33297126"/>
              <a:ext cx="12246058" cy="1268946"/>
              <a:chOff x="1422399" y="5165883"/>
              <a:chExt cx="8266544" cy="609601"/>
            </a:xfrm>
          </p:grpSpPr>
          <p:sp>
            <p:nvSpPr>
              <p:cNvPr id="121" name="Google Shape;121;p13"/>
              <p:cNvSpPr/>
              <p:nvPr/>
            </p:nvSpPr>
            <p:spPr>
              <a:xfrm>
                <a:off x="1422399" y="5165883"/>
                <a:ext cx="7527600" cy="609600"/>
              </a:xfrm>
              <a:prstGeom prst="rect">
                <a:avLst/>
              </a:prstGeom>
              <a:solidFill>
                <a:srgbClr val="EB702C"/>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22" name="Google Shape;122;p13"/>
              <p:cNvSpPr/>
              <p:nvPr/>
            </p:nvSpPr>
            <p:spPr>
              <a:xfrm rot="5400000">
                <a:off x="9014693" y="5101234"/>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23" name="Google Shape;123;p13"/>
              <p:cNvSpPr/>
              <p:nvPr/>
            </p:nvSpPr>
            <p:spPr>
              <a:xfrm rot="5400000">
                <a:off x="9351815" y="5285956"/>
                <a:ext cx="304800" cy="369454"/>
              </a:xfrm>
              <a:custGeom>
                <a:avLst/>
                <a:gdLst/>
                <a:ahLst/>
                <a:cxnLst/>
                <a:rect l="l" t="t" r="r" b="b"/>
                <a:pathLst>
                  <a:path w="304800" h="369454" extrusionOk="0">
                    <a:moveTo>
                      <a:pt x="0" y="369454"/>
                    </a:moveTo>
                    <a:lnTo>
                      <a:pt x="152400" y="0"/>
                    </a:lnTo>
                    <a:lnTo>
                      <a:pt x="304800" y="369454"/>
                    </a:lnTo>
                    <a:close/>
                  </a:path>
                </a:pathLst>
              </a:custGeom>
              <a:solidFill>
                <a:srgbClr val="EB702C"/>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124" name="Google Shape;124;p13"/>
            <p:cNvGrpSpPr/>
            <p:nvPr/>
          </p:nvGrpSpPr>
          <p:grpSpPr>
            <a:xfrm rot="-5400000">
              <a:off x="-2025686" y="32471235"/>
              <a:ext cx="12246058" cy="1268946"/>
              <a:chOff x="1422398" y="6000656"/>
              <a:chExt cx="8266544" cy="609601"/>
            </a:xfrm>
          </p:grpSpPr>
          <p:sp>
            <p:nvSpPr>
              <p:cNvPr id="125" name="Google Shape;125;p13"/>
              <p:cNvSpPr/>
              <p:nvPr/>
            </p:nvSpPr>
            <p:spPr>
              <a:xfrm>
                <a:off x="1422398" y="6000656"/>
                <a:ext cx="7527600" cy="609600"/>
              </a:xfrm>
              <a:prstGeom prst="rect">
                <a:avLst/>
              </a:prstGeom>
              <a:solidFill>
                <a:srgbClr val="E12431"/>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26" name="Google Shape;126;p13"/>
              <p:cNvSpPr/>
              <p:nvPr/>
            </p:nvSpPr>
            <p:spPr>
              <a:xfrm rot="5400000">
                <a:off x="9014692" y="5936007"/>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27" name="Google Shape;127;p13"/>
              <p:cNvSpPr/>
              <p:nvPr/>
            </p:nvSpPr>
            <p:spPr>
              <a:xfrm rot="5400000">
                <a:off x="9351814" y="6120729"/>
                <a:ext cx="304800" cy="369454"/>
              </a:xfrm>
              <a:custGeom>
                <a:avLst/>
                <a:gdLst/>
                <a:ahLst/>
                <a:cxnLst/>
                <a:rect l="l" t="t" r="r" b="b"/>
                <a:pathLst>
                  <a:path w="304800" h="369454" extrusionOk="0">
                    <a:moveTo>
                      <a:pt x="0" y="369454"/>
                    </a:moveTo>
                    <a:lnTo>
                      <a:pt x="152400" y="0"/>
                    </a:lnTo>
                    <a:lnTo>
                      <a:pt x="304800" y="369454"/>
                    </a:lnTo>
                    <a:close/>
                  </a:path>
                </a:pathLst>
              </a:custGeom>
              <a:solidFill>
                <a:srgbClr val="C0000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128" name="Google Shape;128;p13"/>
            <p:cNvGrpSpPr/>
            <p:nvPr/>
          </p:nvGrpSpPr>
          <p:grpSpPr>
            <a:xfrm rot="-5400000">
              <a:off x="-890990" y="33982010"/>
              <a:ext cx="12246058" cy="1268945"/>
              <a:chOff x="1422399" y="711126"/>
              <a:chExt cx="8266544" cy="609601"/>
            </a:xfrm>
          </p:grpSpPr>
          <p:sp>
            <p:nvSpPr>
              <p:cNvPr id="129" name="Google Shape;129;p13"/>
              <p:cNvSpPr/>
              <p:nvPr/>
            </p:nvSpPr>
            <p:spPr>
              <a:xfrm>
                <a:off x="1422399" y="711126"/>
                <a:ext cx="7527600" cy="609600"/>
              </a:xfrm>
              <a:prstGeom prst="rect">
                <a:avLst/>
              </a:prstGeom>
              <a:solidFill>
                <a:srgbClr val="C6306D"/>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30" name="Google Shape;130;p13"/>
              <p:cNvSpPr/>
              <p:nvPr/>
            </p:nvSpPr>
            <p:spPr>
              <a:xfrm rot="5400000">
                <a:off x="9014693" y="646477"/>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31" name="Google Shape;131;p13"/>
              <p:cNvSpPr/>
              <p:nvPr/>
            </p:nvSpPr>
            <p:spPr>
              <a:xfrm rot="5400000">
                <a:off x="9351815" y="831199"/>
                <a:ext cx="304800" cy="369454"/>
              </a:xfrm>
              <a:custGeom>
                <a:avLst/>
                <a:gdLst/>
                <a:ahLst/>
                <a:cxnLst/>
                <a:rect l="l" t="t" r="r" b="b"/>
                <a:pathLst>
                  <a:path w="304800" h="369454" extrusionOk="0">
                    <a:moveTo>
                      <a:pt x="0" y="369454"/>
                    </a:moveTo>
                    <a:lnTo>
                      <a:pt x="152400" y="0"/>
                    </a:lnTo>
                    <a:lnTo>
                      <a:pt x="304800" y="369454"/>
                    </a:lnTo>
                    <a:close/>
                  </a:path>
                </a:pathLst>
              </a:custGeom>
              <a:solidFill>
                <a:srgbClr val="C6306D"/>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132" name="Google Shape;132;p13"/>
            <p:cNvGrpSpPr/>
            <p:nvPr/>
          </p:nvGrpSpPr>
          <p:grpSpPr>
            <a:xfrm rot="-5400000">
              <a:off x="253931" y="33023478"/>
              <a:ext cx="12246058" cy="1268945"/>
              <a:chOff x="1422400" y="1588655"/>
              <a:chExt cx="8266544" cy="609601"/>
            </a:xfrm>
          </p:grpSpPr>
          <p:sp>
            <p:nvSpPr>
              <p:cNvPr id="133" name="Google Shape;133;p13"/>
              <p:cNvSpPr/>
              <p:nvPr/>
            </p:nvSpPr>
            <p:spPr>
              <a:xfrm>
                <a:off x="1422400" y="1588655"/>
                <a:ext cx="7527600" cy="609600"/>
              </a:xfrm>
              <a:prstGeom prst="rect">
                <a:avLst/>
              </a:prstGeom>
              <a:solidFill>
                <a:srgbClr val="A795C3"/>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34" name="Google Shape;134;p13"/>
              <p:cNvSpPr/>
              <p:nvPr/>
            </p:nvSpPr>
            <p:spPr>
              <a:xfrm rot="5400000">
                <a:off x="9014694" y="1524006"/>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35" name="Google Shape;135;p13"/>
              <p:cNvSpPr/>
              <p:nvPr/>
            </p:nvSpPr>
            <p:spPr>
              <a:xfrm rot="5400000">
                <a:off x="9351816" y="1708728"/>
                <a:ext cx="304800" cy="369454"/>
              </a:xfrm>
              <a:custGeom>
                <a:avLst/>
                <a:gdLst/>
                <a:ahLst/>
                <a:cxnLst/>
                <a:rect l="l" t="t" r="r" b="b"/>
                <a:pathLst>
                  <a:path w="304800" h="369454" extrusionOk="0">
                    <a:moveTo>
                      <a:pt x="0" y="369454"/>
                    </a:moveTo>
                    <a:lnTo>
                      <a:pt x="152400" y="0"/>
                    </a:lnTo>
                    <a:lnTo>
                      <a:pt x="304800" y="369454"/>
                    </a:lnTo>
                    <a:close/>
                  </a:path>
                </a:pathLst>
              </a:custGeom>
              <a:solidFill>
                <a:srgbClr val="A795C3"/>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136" name="Google Shape;136;p13"/>
            <p:cNvGrpSpPr/>
            <p:nvPr/>
          </p:nvGrpSpPr>
          <p:grpSpPr>
            <a:xfrm rot="-5400000">
              <a:off x="1363478" y="34234187"/>
              <a:ext cx="12246058" cy="1268946"/>
              <a:chOff x="1422400" y="2586629"/>
              <a:chExt cx="8266544" cy="609601"/>
            </a:xfrm>
          </p:grpSpPr>
          <p:sp>
            <p:nvSpPr>
              <p:cNvPr id="137" name="Google Shape;137;p13"/>
              <p:cNvSpPr/>
              <p:nvPr/>
            </p:nvSpPr>
            <p:spPr>
              <a:xfrm>
                <a:off x="1422400" y="2586629"/>
                <a:ext cx="7527600" cy="609600"/>
              </a:xfrm>
              <a:prstGeom prst="rect">
                <a:avLst/>
              </a:prstGeom>
              <a:solidFill>
                <a:srgbClr val="126996"/>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38" name="Google Shape;138;p13"/>
              <p:cNvSpPr/>
              <p:nvPr/>
            </p:nvSpPr>
            <p:spPr>
              <a:xfrm rot="5400000">
                <a:off x="9014694" y="2521980"/>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39" name="Google Shape;139;p13"/>
              <p:cNvSpPr/>
              <p:nvPr/>
            </p:nvSpPr>
            <p:spPr>
              <a:xfrm rot="5400000">
                <a:off x="9351816" y="2706702"/>
                <a:ext cx="304800" cy="369454"/>
              </a:xfrm>
              <a:custGeom>
                <a:avLst/>
                <a:gdLst/>
                <a:ahLst/>
                <a:cxnLst/>
                <a:rect l="l" t="t" r="r" b="b"/>
                <a:pathLst>
                  <a:path w="304800" h="369454" extrusionOk="0">
                    <a:moveTo>
                      <a:pt x="0" y="369454"/>
                    </a:moveTo>
                    <a:lnTo>
                      <a:pt x="152400" y="0"/>
                    </a:lnTo>
                    <a:lnTo>
                      <a:pt x="304800" y="369454"/>
                    </a:lnTo>
                    <a:close/>
                  </a:path>
                </a:pathLst>
              </a:custGeom>
              <a:solidFill>
                <a:srgbClr val="126996"/>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140" name="Google Shape;140;p13"/>
            <p:cNvGrpSpPr/>
            <p:nvPr/>
          </p:nvGrpSpPr>
          <p:grpSpPr>
            <a:xfrm rot="-5400000">
              <a:off x="2402953" y="33535045"/>
              <a:ext cx="12246058" cy="1268946"/>
              <a:chOff x="1422399" y="3464158"/>
              <a:chExt cx="8266544" cy="609601"/>
            </a:xfrm>
          </p:grpSpPr>
          <p:sp>
            <p:nvSpPr>
              <p:cNvPr id="141" name="Google Shape;141;p13"/>
              <p:cNvSpPr/>
              <p:nvPr/>
            </p:nvSpPr>
            <p:spPr>
              <a:xfrm>
                <a:off x="1422399" y="3464158"/>
                <a:ext cx="7527600" cy="609600"/>
              </a:xfrm>
              <a:prstGeom prst="rect">
                <a:avLst/>
              </a:prstGeom>
              <a:solidFill>
                <a:srgbClr val="1D2955"/>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42" name="Google Shape;142;p13"/>
              <p:cNvSpPr/>
              <p:nvPr/>
            </p:nvSpPr>
            <p:spPr>
              <a:xfrm rot="5400000">
                <a:off x="9014693" y="3399509"/>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43" name="Google Shape;143;p13"/>
              <p:cNvSpPr/>
              <p:nvPr/>
            </p:nvSpPr>
            <p:spPr>
              <a:xfrm rot="5400000">
                <a:off x="9351815" y="3584231"/>
                <a:ext cx="304800" cy="369454"/>
              </a:xfrm>
              <a:custGeom>
                <a:avLst/>
                <a:gdLst/>
                <a:ahLst/>
                <a:cxnLst/>
                <a:rect l="l" t="t" r="r" b="b"/>
                <a:pathLst>
                  <a:path w="304800" h="369454" extrusionOk="0">
                    <a:moveTo>
                      <a:pt x="0" y="369454"/>
                    </a:moveTo>
                    <a:lnTo>
                      <a:pt x="152400" y="0"/>
                    </a:lnTo>
                    <a:lnTo>
                      <a:pt x="304800" y="369454"/>
                    </a:lnTo>
                    <a:close/>
                  </a:path>
                </a:pathLst>
              </a:custGeom>
              <a:solidFill>
                <a:srgbClr val="1D2955"/>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144" name="Google Shape;144;p13"/>
            <p:cNvGrpSpPr/>
            <p:nvPr/>
          </p:nvGrpSpPr>
          <p:grpSpPr>
            <a:xfrm rot="-5400000">
              <a:off x="3591687" y="33854915"/>
              <a:ext cx="12246058" cy="1268945"/>
              <a:chOff x="1422399" y="4341685"/>
              <a:chExt cx="8266544" cy="609601"/>
            </a:xfrm>
          </p:grpSpPr>
          <p:sp>
            <p:nvSpPr>
              <p:cNvPr id="145" name="Google Shape;145;p13"/>
              <p:cNvSpPr/>
              <p:nvPr/>
            </p:nvSpPr>
            <p:spPr>
              <a:xfrm>
                <a:off x="1422399" y="4341685"/>
                <a:ext cx="7527600" cy="609600"/>
              </a:xfrm>
              <a:prstGeom prst="rect">
                <a:avLst/>
              </a:prstGeom>
              <a:solidFill>
                <a:srgbClr val="352F6D"/>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46" name="Google Shape;146;p13"/>
              <p:cNvSpPr/>
              <p:nvPr/>
            </p:nvSpPr>
            <p:spPr>
              <a:xfrm rot="5400000">
                <a:off x="9014693" y="4277036"/>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47" name="Google Shape;147;p13"/>
              <p:cNvSpPr/>
              <p:nvPr/>
            </p:nvSpPr>
            <p:spPr>
              <a:xfrm rot="5400000">
                <a:off x="9351815" y="4461758"/>
                <a:ext cx="304800" cy="369454"/>
              </a:xfrm>
              <a:custGeom>
                <a:avLst/>
                <a:gdLst/>
                <a:ahLst/>
                <a:cxnLst/>
                <a:rect l="l" t="t" r="r" b="b"/>
                <a:pathLst>
                  <a:path w="304800" h="369454" extrusionOk="0">
                    <a:moveTo>
                      <a:pt x="0" y="369454"/>
                    </a:moveTo>
                    <a:lnTo>
                      <a:pt x="152400" y="0"/>
                    </a:lnTo>
                    <a:lnTo>
                      <a:pt x="304800" y="369454"/>
                    </a:lnTo>
                    <a:close/>
                  </a:path>
                </a:pathLst>
              </a:custGeom>
              <a:solidFill>
                <a:srgbClr val="352F6D"/>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grpSp>
        <p:nvGrpSpPr>
          <p:cNvPr id="148" name="Google Shape;148;p13"/>
          <p:cNvGrpSpPr/>
          <p:nvPr/>
        </p:nvGrpSpPr>
        <p:grpSpPr>
          <a:xfrm>
            <a:off x="-13372" y="-1245419"/>
            <a:ext cx="4848297" cy="2958153"/>
            <a:chOff x="14" y="-7769615"/>
            <a:chExt cx="23621981" cy="14412779"/>
          </a:xfrm>
        </p:grpSpPr>
        <p:grpSp>
          <p:nvGrpSpPr>
            <p:cNvPr id="149" name="Google Shape;149;p13"/>
            <p:cNvGrpSpPr/>
            <p:nvPr/>
          </p:nvGrpSpPr>
          <p:grpSpPr>
            <a:xfrm rot="5400000">
              <a:off x="6603442" y="-1023814"/>
              <a:ext cx="12246058" cy="1268945"/>
              <a:chOff x="1422399" y="711126"/>
              <a:chExt cx="8266544" cy="609601"/>
            </a:xfrm>
          </p:grpSpPr>
          <p:sp>
            <p:nvSpPr>
              <p:cNvPr id="150" name="Google Shape;150;p13"/>
              <p:cNvSpPr/>
              <p:nvPr/>
            </p:nvSpPr>
            <p:spPr>
              <a:xfrm>
                <a:off x="1422399" y="711126"/>
                <a:ext cx="7527600" cy="609600"/>
              </a:xfrm>
              <a:prstGeom prst="rect">
                <a:avLst/>
              </a:prstGeom>
              <a:solidFill>
                <a:srgbClr val="0C0D11"/>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51" name="Google Shape;151;p13"/>
              <p:cNvSpPr/>
              <p:nvPr/>
            </p:nvSpPr>
            <p:spPr>
              <a:xfrm rot="5400000">
                <a:off x="9014693" y="646477"/>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52" name="Google Shape;152;p13"/>
              <p:cNvSpPr/>
              <p:nvPr/>
            </p:nvSpPr>
            <p:spPr>
              <a:xfrm rot="5400000">
                <a:off x="9351815" y="831199"/>
                <a:ext cx="304800" cy="369454"/>
              </a:xfrm>
              <a:custGeom>
                <a:avLst/>
                <a:gdLst/>
                <a:ahLst/>
                <a:cxnLst/>
                <a:rect l="l" t="t" r="r" b="b"/>
                <a:pathLst>
                  <a:path w="304800" h="369454" extrusionOk="0">
                    <a:moveTo>
                      <a:pt x="0" y="369454"/>
                    </a:moveTo>
                    <a:lnTo>
                      <a:pt x="152400" y="0"/>
                    </a:lnTo>
                    <a:lnTo>
                      <a:pt x="304800" y="369454"/>
                    </a:lnTo>
                    <a:close/>
                  </a:path>
                </a:pathLst>
              </a:custGeom>
              <a:solidFill>
                <a:srgbClr val="0C0D11"/>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153" name="Google Shape;153;p13"/>
            <p:cNvGrpSpPr/>
            <p:nvPr/>
          </p:nvGrpSpPr>
          <p:grpSpPr>
            <a:xfrm rot="5400000">
              <a:off x="5772185" y="-789463"/>
              <a:ext cx="12246058" cy="1268945"/>
              <a:chOff x="1422400" y="1588655"/>
              <a:chExt cx="8266544" cy="609601"/>
            </a:xfrm>
          </p:grpSpPr>
          <p:sp>
            <p:nvSpPr>
              <p:cNvPr id="154" name="Google Shape;154;p13"/>
              <p:cNvSpPr/>
              <p:nvPr/>
            </p:nvSpPr>
            <p:spPr>
              <a:xfrm>
                <a:off x="1422400" y="1588655"/>
                <a:ext cx="7527600" cy="609600"/>
              </a:xfrm>
              <a:prstGeom prst="rect">
                <a:avLst/>
              </a:prstGeom>
              <a:solidFill>
                <a:srgbClr val="862B2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55" name="Google Shape;155;p13"/>
              <p:cNvSpPr/>
              <p:nvPr/>
            </p:nvSpPr>
            <p:spPr>
              <a:xfrm rot="5400000">
                <a:off x="9014694" y="1524006"/>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56" name="Google Shape;156;p13"/>
              <p:cNvSpPr/>
              <p:nvPr/>
            </p:nvSpPr>
            <p:spPr>
              <a:xfrm rot="5400000">
                <a:off x="9351816" y="1708728"/>
                <a:ext cx="304800" cy="369454"/>
              </a:xfrm>
              <a:custGeom>
                <a:avLst/>
                <a:gdLst/>
                <a:ahLst/>
                <a:cxnLst/>
                <a:rect l="l" t="t" r="r" b="b"/>
                <a:pathLst>
                  <a:path w="304800" h="369454" extrusionOk="0">
                    <a:moveTo>
                      <a:pt x="0" y="369454"/>
                    </a:moveTo>
                    <a:lnTo>
                      <a:pt x="152400" y="0"/>
                    </a:lnTo>
                    <a:lnTo>
                      <a:pt x="304800" y="369454"/>
                    </a:lnTo>
                    <a:close/>
                  </a:path>
                </a:pathLst>
              </a:custGeom>
              <a:solidFill>
                <a:srgbClr val="862B2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157" name="Google Shape;157;p13"/>
            <p:cNvGrpSpPr/>
            <p:nvPr/>
          </p:nvGrpSpPr>
          <p:grpSpPr>
            <a:xfrm rot="5400000">
              <a:off x="4569114" y="-114338"/>
              <a:ext cx="12246058" cy="1268946"/>
              <a:chOff x="1422400" y="2586629"/>
              <a:chExt cx="8266544" cy="609601"/>
            </a:xfrm>
          </p:grpSpPr>
          <p:sp>
            <p:nvSpPr>
              <p:cNvPr id="158" name="Google Shape;158;p13"/>
              <p:cNvSpPr/>
              <p:nvPr/>
            </p:nvSpPr>
            <p:spPr>
              <a:xfrm>
                <a:off x="1422400" y="2586629"/>
                <a:ext cx="7527600" cy="609600"/>
              </a:xfrm>
              <a:prstGeom prst="rect">
                <a:avLst/>
              </a:prstGeom>
              <a:solidFill>
                <a:srgbClr val="0F8247"/>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59" name="Google Shape;159;p13"/>
              <p:cNvSpPr/>
              <p:nvPr/>
            </p:nvSpPr>
            <p:spPr>
              <a:xfrm rot="5400000">
                <a:off x="9014694" y="2521980"/>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60" name="Google Shape;160;p13"/>
              <p:cNvSpPr/>
              <p:nvPr/>
            </p:nvSpPr>
            <p:spPr>
              <a:xfrm rot="5400000">
                <a:off x="9351816" y="2706702"/>
                <a:ext cx="304800" cy="369454"/>
              </a:xfrm>
              <a:custGeom>
                <a:avLst/>
                <a:gdLst/>
                <a:ahLst/>
                <a:cxnLst/>
                <a:rect l="l" t="t" r="r" b="b"/>
                <a:pathLst>
                  <a:path w="304800" h="369454" extrusionOk="0">
                    <a:moveTo>
                      <a:pt x="0" y="369454"/>
                    </a:moveTo>
                    <a:lnTo>
                      <a:pt x="152400" y="0"/>
                    </a:lnTo>
                    <a:lnTo>
                      <a:pt x="304800" y="369454"/>
                    </a:lnTo>
                    <a:close/>
                  </a:path>
                </a:pathLst>
              </a:custGeom>
              <a:solidFill>
                <a:srgbClr val="0F8247"/>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161" name="Google Shape;161;p13"/>
            <p:cNvGrpSpPr/>
            <p:nvPr/>
          </p:nvGrpSpPr>
          <p:grpSpPr>
            <a:xfrm rot="5400000">
              <a:off x="3591686" y="-750167"/>
              <a:ext cx="12246058" cy="1268946"/>
              <a:chOff x="1422399" y="3464158"/>
              <a:chExt cx="8266544" cy="609601"/>
            </a:xfrm>
          </p:grpSpPr>
          <p:sp>
            <p:nvSpPr>
              <p:cNvPr id="162" name="Google Shape;162;p13"/>
              <p:cNvSpPr/>
              <p:nvPr/>
            </p:nvSpPr>
            <p:spPr>
              <a:xfrm>
                <a:off x="1422399" y="3464158"/>
                <a:ext cx="7527600" cy="609600"/>
              </a:xfrm>
              <a:prstGeom prst="rect">
                <a:avLst/>
              </a:prstGeom>
              <a:solidFill>
                <a:srgbClr val="89BE49"/>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63" name="Google Shape;163;p13"/>
              <p:cNvSpPr/>
              <p:nvPr/>
            </p:nvSpPr>
            <p:spPr>
              <a:xfrm rot="5400000">
                <a:off x="9014693" y="3399509"/>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64" name="Google Shape;164;p13"/>
              <p:cNvSpPr/>
              <p:nvPr/>
            </p:nvSpPr>
            <p:spPr>
              <a:xfrm rot="5400000">
                <a:off x="9351815" y="3584231"/>
                <a:ext cx="304800" cy="369454"/>
              </a:xfrm>
              <a:custGeom>
                <a:avLst/>
                <a:gdLst/>
                <a:ahLst/>
                <a:cxnLst/>
                <a:rect l="l" t="t" r="r" b="b"/>
                <a:pathLst>
                  <a:path w="304800" h="369454" extrusionOk="0">
                    <a:moveTo>
                      <a:pt x="0" y="369454"/>
                    </a:moveTo>
                    <a:lnTo>
                      <a:pt x="152400" y="0"/>
                    </a:lnTo>
                    <a:lnTo>
                      <a:pt x="304800" y="369454"/>
                    </a:lnTo>
                    <a:close/>
                  </a:path>
                </a:pathLst>
              </a:custGeom>
              <a:solidFill>
                <a:srgbClr val="89BE49"/>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165" name="Google Shape;165;p13"/>
            <p:cNvGrpSpPr/>
            <p:nvPr/>
          </p:nvGrpSpPr>
          <p:grpSpPr>
            <a:xfrm rot="5400000">
              <a:off x="2504421" y="-1726442"/>
              <a:ext cx="12246058" cy="1268946"/>
              <a:chOff x="369452" y="3304906"/>
              <a:chExt cx="8266544" cy="609601"/>
            </a:xfrm>
          </p:grpSpPr>
          <p:sp>
            <p:nvSpPr>
              <p:cNvPr id="166" name="Google Shape;166;p13"/>
              <p:cNvSpPr/>
              <p:nvPr/>
            </p:nvSpPr>
            <p:spPr>
              <a:xfrm>
                <a:off x="369452" y="3304906"/>
                <a:ext cx="7527600" cy="609600"/>
              </a:xfrm>
              <a:prstGeom prst="rect">
                <a:avLst/>
              </a:prstGeom>
              <a:solidFill>
                <a:srgbClr val="EED425"/>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67" name="Google Shape;167;p13"/>
              <p:cNvSpPr/>
              <p:nvPr/>
            </p:nvSpPr>
            <p:spPr>
              <a:xfrm rot="5400000">
                <a:off x="7961746" y="3240257"/>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68" name="Google Shape;168;p13"/>
              <p:cNvSpPr/>
              <p:nvPr/>
            </p:nvSpPr>
            <p:spPr>
              <a:xfrm rot="5400000">
                <a:off x="8298868" y="3424979"/>
                <a:ext cx="304800" cy="369454"/>
              </a:xfrm>
              <a:custGeom>
                <a:avLst/>
                <a:gdLst/>
                <a:ahLst/>
                <a:cxnLst/>
                <a:rect l="l" t="t" r="r" b="b"/>
                <a:pathLst>
                  <a:path w="304800" h="369454" extrusionOk="0">
                    <a:moveTo>
                      <a:pt x="0" y="369454"/>
                    </a:moveTo>
                    <a:lnTo>
                      <a:pt x="152400" y="0"/>
                    </a:lnTo>
                    <a:lnTo>
                      <a:pt x="304800" y="369454"/>
                    </a:lnTo>
                    <a:close/>
                  </a:path>
                </a:pathLst>
              </a:custGeom>
              <a:solidFill>
                <a:srgbClr val="EED425"/>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169" name="Google Shape;169;p13"/>
            <p:cNvGrpSpPr/>
            <p:nvPr/>
          </p:nvGrpSpPr>
          <p:grpSpPr>
            <a:xfrm rot="5400000">
              <a:off x="1315766" y="-1023814"/>
              <a:ext cx="12246058" cy="1268946"/>
              <a:chOff x="1422399" y="5165883"/>
              <a:chExt cx="8266544" cy="609601"/>
            </a:xfrm>
          </p:grpSpPr>
          <p:sp>
            <p:nvSpPr>
              <p:cNvPr id="170" name="Google Shape;170;p13"/>
              <p:cNvSpPr/>
              <p:nvPr/>
            </p:nvSpPr>
            <p:spPr>
              <a:xfrm>
                <a:off x="1422399" y="5165883"/>
                <a:ext cx="7527600" cy="609600"/>
              </a:xfrm>
              <a:prstGeom prst="rect">
                <a:avLst/>
              </a:prstGeom>
              <a:solidFill>
                <a:srgbClr val="EB702C"/>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71" name="Google Shape;171;p13"/>
              <p:cNvSpPr/>
              <p:nvPr/>
            </p:nvSpPr>
            <p:spPr>
              <a:xfrm rot="5400000">
                <a:off x="9014693" y="5101234"/>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72" name="Google Shape;172;p13"/>
              <p:cNvSpPr/>
              <p:nvPr/>
            </p:nvSpPr>
            <p:spPr>
              <a:xfrm rot="5400000">
                <a:off x="9351815" y="5285956"/>
                <a:ext cx="304800" cy="369454"/>
              </a:xfrm>
              <a:custGeom>
                <a:avLst/>
                <a:gdLst/>
                <a:ahLst/>
                <a:cxnLst/>
                <a:rect l="l" t="t" r="r" b="b"/>
                <a:pathLst>
                  <a:path w="304800" h="369454" extrusionOk="0">
                    <a:moveTo>
                      <a:pt x="0" y="369454"/>
                    </a:moveTo>
                    <a:lnTo>
                      <a:pt x="152400" y="0"/>
                    </a:lnTo>
                    <a:lnTo>
                      <a:pt x="304800" y="369454"/>
                    </a:lnTo>
                    <a:close/>
                  </a:path>
                </a:pathLst>
              </a:custGeom>
              <a:solidFill>
                <a:srgbClr val="EB702C"/>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173" name="Google Shape;173;p13"/>
            <p:cNvGrpSpPr/>
            <p:nvPr/>
          </p:nvGrpSpPr>
          <p:grpSpPr>
            <a:xfrm rot="5400000">
              <a:off x="128831" y="-197922"/>
              <a:ext cx="12246058" cy="1268946"/>
              <a:chOff x="1422398" y="6000656"/>
              <a:chExt cx="8266544" cy="609601"/>
            </a:xfrm>
          </p:grpSpPr>
          <p:sp>
            <p:nvSpPr>
              <p:cNvPr id="174" name="Google Shape;174;p13"/>
              <p:cNvSpPr/>
              <p:nvPr/>
            </p:nvSpPr>
            <p:spPr>
              <a:xfrm>
                <a:off x="1422398" y="6000656"/>
                <a:ext cx="7527600" cy="609600"/>
              </a:xfrm>
              <a:prstGeom prst="rect">
                <a:avLst/>
              </a:prstGeom>
              <a:solidFill>
                <a:srgbClr val="E12431"/>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dirty="0">
                  <a:solidFill>
                    <a:srgbClr val="FFFFFF"/>
                  </a:solidFill>
                  <a:latin typeface="Calibri"/>
                  <a:ea typeface="Calibri"/>
                  <a:cs typeface="Calibri"/>
                  <a:sym typeface="Calibri"/>
                </a:endParaRPr>
              </a:p>
            </p:txBody>
          </p:sp>
          <p:sp>
            <p:nvSpPr>
              <p:cNvPr id="175" name="Google Shape;175;p13"/>
              <p:cNvSpPr/>
              <p:nvPr/>
            </p:nvSpPr>
            <p:spPr>
              <a:xfrm rot="5400000">
                <a:off x="9014692" y="5936007"/>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76" name="Google Shape;176;p13"/>
              <p:cNvSpPr/>
              <p:nvPr/>
            </p:nvSpPr>
            <p:spPr>
              <a:xfrm rot="5400000">
                <a:off x="9351814" y="6120729"/>
                <a:ext cx="304800" cy="369454"/>
              </a:xfrm>
              <a:custGeom>
                <a:avLst/>
                <a:gdLst/>
                <a:ahLst/>
                <a:cxnLst/>
                <a:rect l="l" t="t" r="r" b="b"/>
                <a:pathLst>
                  <a:path w="304800" h="369454" extrusionOk="0">
                    <a:moveTo>
                      <a:pt x="0" y="369454"/>
                    </a:moveTo>
                    <a:lnTo>
                      <a:pt x="152400" y="0"/>
                    </a:lnTo>
                    <a:lnTo>
                      <a:pt x="304800" y="369454"/>
                    </a:lnTo>
                    <a:close/>
                  </a:path>
                </a:pathLst>
              </a:custGeom>
              <a:solidFill>
                <a:srgbClr val="C0000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177" name="Google Shape;177;p13"/>
            <p:cNvGrpSpPr/>
            <p:nvPr/>
          </p:nvGrpSpPr>
          <p:grpSpPr>
            <a:xfrm rot="5400000">
              <a:off x="-1005865" y="-1708698"/>
              <a:ext cx="12246058" cy="1268945"/>
              <a:chOff x="1422399" y="711126"/>
              <a:chExt cx="8266544" cy="609601"/>
            </a:xfrm>
          </p:grpSpPr>
          <p:sp>
            <p:nvSpPr>
              <p:cNvPr id="178" name="Google Shape;178;p13"/>
              <p:cNvSpPr/>
              <p:nvPr/>
            </p:nvSpPr>
            <p:spPr>
              <a:xfrm>
                <a:off x="1422399" y="711126"/>
                <a:ext cx="7527600" cy="609600"/>
              </a:xfrm>
              <a:prstGeom prst="rect">
                <a:avLst/>
              </a:prstGeom>
              <a:solidFill>
                <a:srgbClr val="C6306D"/>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79" name="Google Shape;179;p13"/>
              <p:cNvSpPr/>
              <p:nvPr/>
            </p:nvSpPr>
            <p:spPr>
              <a:xfrm rot="5400000">
                <a:off x="9014693" y="646477"/>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80" name="Google Shape;180;p13"/>
              <p:cNvSpPr/>
              <p:nvPr/>
            </p:nvSpPr>
            <p:spPr>
              <a:xfrm rot="5400000">
                <a:off x="9351815" y="831199"/>
                <a:ext cx="304800" cy="369454"/>
              </a:xfrm>
              <a:custGeom>
                <a:avLst/>
                <a:gdLst/>
                <a:ahLst/>
                <a:cxnLst/>
                <a:rect l="l" t="t" r="r" b="b"/>
                <a:pathLst>
                  <a:path w="304800" h="369454" extrusionOk="0">
                    <a:moveTo>
                      <a:pt x="0" y="369454"/>
                    </a:moveTo>
                    <a:lnTo>
                      <a:pt x="152400" y="0"/>
                    </a:lnTo>
                    <a:lnTo>
                      <a:pt x="304800" y="369454"/>
                    </a:lnTo>
                    <a:close/>
                  </a:path>
                </a:pathLst>
              </a:custGeom>
              <a:solidFill>
                <a:srgbClr val="C6306D"/>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181" name="Google Shape;181;p13"/>
            <p:cNvGrpSpPr/>
            <p:nvPr/>
          </p:nvGrpSpPr>
          <p:grpSpPr>
            <a:xfrm rot="5400000">
              <a:off x="-2150786" y="-750165"/>
              <a:ext cx="12246058" cy="1268945"/>
              <a:chOff x="1422400" y="1588655"/>
              <a:chExt cx="8266544" cy="609601"/>
            </a:xfrm>
          </p:grpSpPr>
          <p:sp>
            <p:nvSpPr>
              <p:cNvPr id="182" name="Google Shape;182;p13"/>
              <p:cNvSpPr/>
              <p:nvPr/>
            </p:nvSpPr>
            <p:spPr>
              <a:xfrm>
                <a:off x="1422400" y="1588655"/>
                <a:ext cx="7527600" cy="609600"/>
              </a:xfrm>
              <a:prstGeom prst="rect">
                <a:avLst/>
              </a:prstGeom>
              <a:solidFill>
                <a:srgbClr val="A795C3"/>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83" name="Google Shape;183;p13"/>
              <p:cNvSpPr/>
              <p:nvPr/>
            </p:nvSpPr>
            <p:spPr>
              <a:xfrm rot="5400000">
                <a:off x="9014694" y="1524006"/>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84" name="Google Shape;184;p13"/>
              <p:cNvSpPr/>
              <p:nvPr/>
            </p:nvSpPr>
            <p:spPr>
              <a:xfrm rot="5400000">
                <a:off x="9351816" y="1708728"/>
                <a:ext cx="304800" cy="369454"/>
              </a:xfrm>
              <a:custGeom>
                <a:avLst/>
                <a:gdLst/>
                <a:ahLst/>
                <a:cxnLst/>
                <a:rect l="l" t="t" r="r" b="b"/>
                <a:pathLst>
                  <a:path w="304800" h="369454" extrusionOk="0">
                    <a:moveTo>
                      <a:pt x="0" y="369454"/>
                    </a:moveTo>
                    <a:lnTo>
                      <a:pt x="152400" y="0"/>
                    </a:lnTo>
                    <a:lnTo>
                      <a:pt x="304800" y="369454"/>
                    </a:lnTo>
                    <a:close/>
                  </a:path>
                </a:pathLst>
              </a:custGeom>
              <a:solidFill>
                <a:srgbClr val="A795C3"/>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185" name="Google Shape;185;p13"/>
            <p:cNvGrpSpPr/>
            <p:nvPr/>
          </p:nvGrpSpPr>
          <p:grpSpPr>
            <a:xfrm rot="5400000">
              <a:off x="-3260334" y="-1960876"/>
              <a:ext cx="12246056" cy="1268948"/>
              <a:chOff x="1422401" y="2586630"/>
              <a:chExt cx="8266543" cy="609602"/>
            </a:xfrm>
          </p:grpSpPr>
          <p:sp>
            <p:nvSpPr>
              <p:cNvPr id="186" name="Google Shape;186;p13"/>
              <p:cNvSpPr/>
              <p:nvPr/>
            </p:nvSpPr>
            <p:spPr>
              <a:xfrm>
                <a:off x="1422401" y="2586631"/>
                <a:ext cx="7527600" cy="609601"/>
              </a:xfrm>
              <a:prstGeom prst="rect">
                <a:avLst/>
              </a:prstGeom>
              <a:solidFill>
                <a:srgbClr val="126996"/>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87" name="Google Shape;187;p13"/>
              <p:cNvSpPr/>
              <p:nvPr/>
            </p:nvSpPr>
            <p:spPr>
              <a:xfrm rot="5400000">
                <a:off x="9014694" y="2521980"/>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88" name="Google Shape;188;p13"/>
              <p:cNvSpPr/>
              <p:nvPr/>
            </p:nvSpPr>
            <p:spPr>
              <a:xfrm rot="5400000">
                <a:off x="9351816" y="2706702"/>
                <a:ext cx="304800" cy="369454"/>
              </a:xfrm>
              <a:custGeom>
                <a:avLst/>
                <a:gdLst/>
                <a:ahLst/>
                <a:cxnLst/>
                <a:rect l="l" t="t" r="r" b="b"/>
                <a:pathLst>
                  <a:path w="304800" h="369454" extrusionOk="0">
                    <a:moveTo>
                      <a:pt x="0" y="369454"/>
                    </a:moveTo>
                    <a:lnTo>
                      <a:pt x="152400" y="0"/>
                    </a:lnTo>
                    <a:lnTo>
                      <a:pt x="304800" y="369454"/>
                    </a:lnTo>
                    <a:close/>
                  </a:path>
                </a:pathLst>
              </a:custGeom>
              <a:solidFill>
                <a:srgbClr val="126996"/>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189" name="Google Shape;189;p13"/>
            <p:cNvGrpSpPr/>
            <p:nvPr/>
          </p:nvGrpSpPr>
          <p:grpSpPr>
            <a:xfrm rot="5400000">
              <a:off x="-4299809" y="-1261732"/>
              <a:ext cx="12246058" cy="1268946"/>
              <a:chOff x="1422399" y="3464158"/>
              <a:chExt cx="8266544" cy="609601"/>
            </a:xfrm>
          </p:grpSpPr>
          <p:sp>
            <p:nvSpPr>
              <p:cNvPr id="190" name="Google Shape;190;p13"/>
              <p:cNvSpPr/>
              <p:nvPr/>
            </p:nvSpPr>
            <p:spPr>
              <a:xfrm>
                <a:off x="1422399" y="3464158"/>
                <a:ext cx="7527600" cy="609600"/>
              </a:xfrm>
              <a:prstGeom prst="rect">
                <a:avLst/>
              </a:prstGeom>
              <a:solidFill>
                <a:srgbClr val="1D2955"/>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91" name="Google Shape;191;p13"/>
              <p:cNvSpPr/>
              <p:nvPr/>
            </p:nvSpPr>
            <p:spPr>
              <a:xfrm rot="5400000">
                <a:off x="9014693" y="3399509"/>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92" name="Google Shape;192;p13"/>
              <p:cNvSpPr/>
              <p:nvPr/>
            </p:nvSpPr>
            <p:spPr>
              <a:xfrm rot="5400000">
                <a:off x="9351815" y="3584231"/>
                <a:ext cx="304800" cy="369454"/>
              </a:xfrm>
              <a:custGeom>
                <a:avLst/>
                <a:gdLst/>
                <a:ahLst/>
                <a:cxnLst/>
                <a:rect l="l" t="t" r="r" b="b"/>
                <a:pathLst>
                  <a:path w="304800" h="369454" extrusionOk="0">
                    <a:moveTo>
                      <a:pt x="0" y="369454"/>
                    </a:moveTo>
                    <a:lnTo>
                      <a:pt x="152400" y="0"/>
                    </a:lnTo>
                    <a:lnTo>
                      <a:pt x="304800" y="369454"/>
                    </a:lnTo>
                    <a:close/>
                  </a:path>
                </a:pathLst>
              </a:custGeom>
              <a:solidFill>
                <a:srgbClr val="1D2955"/>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193" name="Google Shape;193;p13"/>
            <p:cNvGrpSpPr/>
            <p:nvPr/>
          </p:nvGrpSpPr>
          <p:grpSpPr>
            <a:xfrm rot="5400000">
              <a:off x="-5488542" y="-1581602"/>
              <a:ext cx="12246058" cy="1268945"/>
              <a:chOff x="1422399" y="4341685"/>
              <a:chExt cx="8266544" cy="609601"/>
            </a:xfrm>
          </p:grpSpPr>
          <p:sp>
            <p:nvSpPr>
              <p:cNvPr id="194" name="Google Shape;194;p13"/>
              <p:cNvSpPr/>
              <p:nvPr/>
            </p:nvSpPr>
            <p:spPr>
              <a:xfrm>
                <a:off x="1422399" y="4341685"/>
                <a:ext cx="7527600" cy="609600"/>
              </a:xfrm>
              <a:prstGeom prst="rect">
                <a:avLst/>
              </a:prstGeom>
              <a:solidFill>
                <a:srgbClr val="352F6D"/>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95" name="Google Shape;195;p13"/>
              <p:cNvSpPr/>
              <p:nvPr/>
            </p:nvSpPr>
            <p:spPr>
              <a:xfrm rot="5400000">
                <a:off x="9014693" y="4277036"/>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96" name="Google Shape;196;p13"/>
              <p:cNvSpPr/>
              <p:nvPr/>
            </p:nvSpPr>
            <p:spPr>
              <a:xfrm rot="5400000">
                <a:off x="9351815" y="4461758"/>
                <a:ext cx="304800" cy="369454"/>
              </a:xfrm>
              <a:custGeom>
                <a:avLst/>
                <a:gdLst/>
                <a:ahLst/>
                <a:cxnLst/>
                <a:rect l="l" t="t" r="r" b="b"/>
                <a:pathLst>
                  <a:path w="304800" h="369454" extrusionOk="0">
                    <a:moveTo>
                      <a:pt x="0" y="369454"/>
                    </a:moveTo>
                    <a:lnTo>
                      <a:pt x="152400" y="0"/>
                    </a:lnTo>
                    <a:lnTo>
                      <a:pt x="304800" y="369454"/>
                    </a:lnTo>
                    <a:close/>
                  </a:path>
                </a:pathLst>
              </a:custGeom>
              <a:solidFill>
                <a:srgbClr val="352F6D"/>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197" name="Google Shape;197;p13"/>
            <p:cNvGrpSpPr/>
            <p:nvPr/>
          </p:nvGrpSpPr>
          <p:grpSpPr>
            <a:xfrm rot="5400000">
              <a:off x="16864493" y="-1070349"/>
              <a:ext cx="12246058" cy="1268946"/>
              <a:chOff x="1422399" y="3464158"/>
              <a:chExt cx="8266544" cy="609601"/>
            </a:xfrm>
          </p:grpSpPr>
          <p:sp>
            <p:nvSpPr>
              <p:cNvPr id="198" name="Google Shape;198;p13"/>
              <p:cNvSpPr/>
              <p:nvPr/>
            </p:nvSpPr>
            <p:spPr>
              <a:xfrm>
                <a:off x="1422399" y="3464158"/>
                <a:ext cx="7527600" cy="609600"/>
              </a:xfrm>
              <a:prstGeom prst="rect">
                <a:avLst/>
              </a:prstGeom>
              <a:solidFill>
                <a:srgbClr val="89BE49"/>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199" name="Google Shape;199;p13"/>
              <p:cNvSpPr/>
              <p:nvPr/>
            </p:nvSpPr>
            <p:spPr>
              <a:xfrm rot="5400000">
                <a:off x="9014693" y="3399509"/>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200" name="Google Shape;200;p13"/>
              <p:cNvSpPr/>
              <p:nvPr/>
            </p:nvSpPr>
            <p:spPr>
              <a:xfrm rot="5400000">
                <a:off x="9351815" y="3584231"/>
                <a:ext cx="304800" cy="369454"/>
              </a:xfrm>
              <a:custGeom>
                <a:avLst/>
                <a:gdLst/>
                <a:ahLst/>
                <a:cxnLst/>
                <a:rect l="l" t="t" r="r" b="b"/>
                <a:pathLst>
                  <a:path w="304800" h="369454" extrusionOk="0">
                    <a:moveTo>
                      <a:pt x="0" y="369454"/>
                    </a:moveTo>
                    <a:lnTo>
                      <a:pt x="152400" y="0"/>
                    </a:lnTo>
                    <a:lnTo>
                      <a:pt x="304800" y="369454"/>
                    </a:lnTo>
                    <a:close/>
                  </a:path>
                </a:pathLst>
              </a:custGeom>
              <a:solidFill>
                <a:srgbClr val="89BE49"/>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201" name="Google Shape;201;p13"/>
            <p:cNvGrpSpPr/>
            <p:nvPr/>
          </p:nvGrpSpPr>
          <p:grpSpPr>
            <a:xfrm rot="5400000">
              <a:off x="15777229" y="-2046627"/>
              <a:ext cx="12246058" cy="1268946"/>
              <a:chOff x="369452" y="3304906"/>
              <a:chExt cx="8266544" cy="609601"/>
            </a:xfrm>
          </p:grpSpPr>
          <p:sp>
            <p:nvSpPr>
              <p:cNvPr id="202" name="Google Shape;202;p13"/>
              <p:cNvSpPr/>
              <p:nvPr/>
            </p:nvSpPr>
            <p:spPr>
              <a:xfrm>
                <a:off x="369452" y="3304906"/>
                <a:ext cx="7527600" cy="609600"/>
              </a:xfrm>
              <a:prstGeom prst="rect">
                <a:avLst/>
              </a:prstGeom>
              <a:solidFill>
                <a:srgbClr val="EED425"/>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203" name="Google Shape;203;p13"/>
              <p:cNvSpPr/>
              <p:nvPr/>
            </p:nvSpPr>
            <p:spPr>
              <a:xfrm rot="5400000">
                <a:off x="7961746" y="3240257"/>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204" name="Google Shape;204;p13"/>
              <p:cNvSpPr/>
              <p:nvPr/>
            </p:nvSpPr>
            <p:spPr>
              <a:xfrm rot="5400000">
                <a:off x="8298868" y="3424979"/>
                <a:ext cx="304800" cy="369454"/>
              </a:xfrm>
              <a:custGeom>
                <a:avLst/>
                <a:gdLst/>
                <a:ahLst/>
                <a:cxnLst/>
                <a:rect l="l" t="t" r="r" b="b"/>
                <a:pathLst>
                  <a:path w="304800" h="369454" extrusionOk="0">
                    <a:moveTo>
                      <a:pt x="0" y="369454"/>
                    </a:moveTo>
                    <a:lnTo>
                      <a:pt x="152400" y="0"/>
                    </a:lnTo>
                    <a:lnTo>
                      <a:pt x="304800" y="369454"/>
                    </a:lnTo>
                    <a:close/>
                  </a:path>
                </a:pathLst>
              </a:custGeom>
              <a:solidFill>
                <a:srgbClr val="EED425"/>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205" name="Google Shape;205;p13"/>
            <p:cNvGrpSpPr/>
            <p:nvPr/>
          </p:nvGrpSpPr>
          <p:grpSpPr>
            <a:xfrm rot="5400000">
              <a:off x="14588574" y="-1343998"/>
              <a:ext cx="12246058" cy="1268946"/>
              <a:chOff x="1422399" y="5165883"/>
              <a:chExt cx="8266544" cy="609601"/>
            </a:xfrm>
          </p:grpSpPr>
          <p:sp>
            <p:nvSpPr>
              <p:cNvPr id="206" name="Google Shape;206;p13"/>
              <p:cNvSpPr/>
              <p:nvPr/>
            </p:nvSpPr>
            <p:spPr>
              <a:xfrm>
                <a:off x="1422399" y="5165883"/>
                <a:ext cx="7527600" cy="609600"/>
              </a:xfrm>
              <a:prstGeom prst="rect">
                <a:avLst/>
              </a:prstGeom>
              <a:solidFill>
                <a:srgbClr val="EB702C"/>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207" name="Google Shape;207;p13"/>
              <p:cNvSpPr/>
              <p:nvPr/>
            </p:nvSpPr>
            <p:spPr>
              <a:xfrm rot="5400000">
                <a:off x="9014693" y="5101234"/>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208" name="Google Shape;208;p13"/>
              <p:cNvSpPr/>
              <p:nvPr/>
            </p:nvSpPr>
            <p:spPr>
              <a:xfrm rot="5400000">
                <a:off x="9351815" y="5285956"/>
                <a:ext cx="304800" cy="369454"/>
              </a:xfrm>
              <a:custGeom>
                <a:avLst/>
                <a:gdLst/>
                <a:ahLst/>
                <a:cxnLst/>
                <a:rect l="l" t="t" r="r" b="b"/>
                <a:pathLst>
                  <a:path w="304800" h="369454" extrusionOk="0">
                    <a:moveTo>
                      <a:pt x="0" y="369454"/>
                    </a:moveTo>
                    <a:lnTo>
                      <a:pt x="152400" y="0"/>
                    </a:lnTo>
                    <a:lnTo>
                      <a:pt x="304800" y="369454"/>
                    </a:lnTo>
                    <a:close/>
                  </a:path>
                </a:pathLst>
              </a:custGeom>
              <a:solidFill>
                <a:srgbClr val="EB702C"/>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209" name="Google Shape;209;p13"/>
            <p:cNvGrpSpPr/>
            <p:nvPr/>
          </p:nvGrpSpPr>
          <p:grpSpPr>
            <a:xfrm rot="5400000">
              <a:off x="13401638" y="-518107"/>
              <a:ext cx="12246058" cy="1268946"/>
              <a:chOff x="1422398" y="6000656"/>
              <a:chExt cx="8266544" cy="609601"/>
            </a:xfrm>
          </p:grpSpPr>
          <p:sp>
            <p:nvSpPr>
              <p:cNvPr id="210" name="Google Shape;210;p13"/>
              <p:cNvSpPr/>
              <p:nvPr/>
            </p:nvSpPr>
            <p:spPr>
              <a:xfrm>
                <a:off x="1422398" y="6000656"/>
                <a:ext cx="7527600" cy="609600"/>
              </a:xfrm>
              <a:prstGeom prst="rect">
                <a:avLst/>
              </a:prstGeom>
              <a:solidFill>
                <a:srgbClr val="E12431"/>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211" name="Google Shape;211;p13"/>
              <p:cNvSpPr/>
              <p:nvPr/>
            </p:nvSpPr>
            <p:spPr>
              <a:xfrm rot="5400000">
                <a:off x="9014692" y="5936007"/>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212" name="Google Shape;212;p13"/>
              <p:cNvSpPr/>
              <p:nvPr/>
            </p:nvSpPr>
            <p:spPr>
              <a:xfrm rot="5400000">
                <a:off x="9351814" y="6120729"/>
                <a:ext cx="304800" cy="369454"/>
              </a:xfrm>
              <a:custGeom>
                <a:avLst/>
                <a:gdLst/>
                <a:ahLst/>
                <a:cxnLst/>
                <a:rect l="l" t="t" r="r" b="b"/>
                <a:pathLst>
                  <a:path w="304800" h="369454" extrusionOk="0">
                    <a:moveTo>
                      <a:pt x="0" y="369454"/>
                    </a:moveTo>
                    <a:lnTo>
                      <a:pt x="152400" y="0"/>
                    </a:lnTo>
                    <a:lnTo>
                      <a:pt x="304800" y="369454"/>
                    </a:lnTo>
                    <a:close/>
                  </a:path>
                </a:pathLst>
              </a:custGeom>
              <a:solidFill>
                <a:srgbClr val="C0000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213" name="Google Shape;213;p13"/>
            <p:cNvGrpSpPr/>
            <p:nvPr/>
          </p:nvGrpSpPr>
          <p:grpSpPr>
            <a:xfrm rot="5400000">
              <a:off x="12266942" y="-2028882"/>
              <a:ext cx="12246058" cy="1268945"/>
              <a:chOff x="1422399" y="711126"/>
              <a:chExt cx="8266544" cy="609601"/>
            </a:xfrm>
          </p:grpSpPr>
          <p:sp>
            <p:nvSpPr>
              <p:cNvPr id="214" name="Google Shape;214;p13"/>
              <p:cNvSpPr/>
              <p:nvPr/>
            </p:nvSpPr>
            <p:spPr>
              <a:xfrm>
                <a:off x="1422399" y="711126"/>
                <a:ext cx="7527600" cy="609600"/>
              </a:xfrm>
              <a:prstGeom prst="rect">
                <a:avLst/>
              </a:prstGeom>
              <a:solidFill>
                <a:srgbClr val="C6306D"/>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215" name="Google Shape;215;p13"/>
              <p:cNvSpPr/>
              <p:nvPr/>
            </p:nvSpPr>
            <p:spPr>
              <a:xfrm rot="5400000">
                <a:off x="9014693" y="646477"/>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216" name="Google Shape;216;p13"/>
              <p:cNvSpPr/>
              <p:nvPr/>
            </p:nvSpPr>
            <p:spPr>
              <a:xfrm rot="5400000">
                <a:off x="9351815" y="831199"/>
                <a:ext cx="304800" cy="369454"/>
              </a:xfrm>
              <a:custGeom>
                <a:avLst/>
                <a:gdLst/>
                <a:ahLst/>
                <a:cxnLst/>
                <a:rect l="l" t="t" r="r" b="b"/>
                <a:pathLst>
                  <a:path w="304800" h="369454" extrusionOk="0">
                    <a:moveTo>
                      <a:pt x="0" y="369454"/>
                    </a:moveTo>
                    <a:lnTo>
                      <a:pt x="152400" y="0"/>
                    </a:lnTo>
                    <a:lnTo>
                      <a:pt x="304800" y="369454"/>
                    </a:lnTo>
                    <a:close/>
                  </a:path>
                </a:pathLst>
              </a:custGeom>
              <a:solidFill>
                <a:srgbClr val="C6306D"/>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217" name="Google Shape;217;p13"/>
            <p:cNvGrpSpPr/>
            <p:nvPr/>
          </p:nvGrpSpPr>
          <p:grpSpPr>
            <a:xfrm rot="5400000">
              <a:off x="11122022" y="-1070350"/>
              <a:ext cx="12246058" cy="1268945"/>
              <a:chOff x="1422400" y="1588655"/>
              <a:chExt cx="8266544" cy="609601"/>
            </a:xfrm>
          </p:grpSpPr>
          <p:sp>
            <p:nvSpPr>
              <p:cNvPr id="218" name="Google Shape;218;p13"/>
              <p:cNvSpPr/>
              <p:nvPr/>
            </p:nvSpPr>
            <p:spPr>
              <a:xfrm>
                <a:off x="1422400" y="1588655"/>
                <a:ext cx="7527600" cy="609600"/>
              </a:xfrm>
              <a:prstGeom prst="rect">
                <a:avLst/>
              </a:prstGeom>
              <a:solidFill>
                <a:srgbClr val="A795C3"/>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219" name="Google Shape;219;p13"/>
              <p:cNvSpPr/>
              <p:nvPr/>
            </p:nvSpPr>
            <p:spPr>
              <a:xfrm rot="5400000">
                <a:off x="9014694" y="1524006"/>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220" name="Google Shape;220;p13"/>
              <p:cNvSpPr/>
              <p:nvPr/>
            </p:nvSpPr>
            <p:spPr>
              <a:xfrm rot="5400000">
                <a:off x="9351816" y="1708728"/>
                <a:ext cx="304800" cy="369454"/>
              </a:xfrm>
              <a:custGeom>
                <a:avLst/>
                <a:gdLst/>
                <a:ahLst/>
                <a:cxnLst/>
                <a:rect l="l" t="t" r="r" b="b"/>
                <a:pathLst>
                  <a:path w="304800" h="369454" extrusionOk="0">
                    <a:moveTo>
                      <a:pt x="0" y="369454"/>
                    </a:moveTo>
                    <a:lnTo>
                      <a:pt x="152400" y="0"/>
                    </a:lnTo>
                    <a:lnTo>
                      <a:pt x="304800" y="369454"/>
                    </a:lnTo>
                    <a:close/>
                  </a:path>
                </a:pathLst>
              </a:custGeom>
              <a:solidFill>
                <a:srgbClr val="A795C3"/>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221" name="Google Shape;221;p13"/>
            <p:cNvGrpSpPr/>
            <p:nvPr/>
          </p:nvGrpSpPr>
          <p:grpSpPr>
            <a:xfrm rot="5400000">
              <a:off x="10012474" y="-2281059"/>
              <a:ext cx="12246058" cy="1268946"/>
              <a:chOff x="1422400" y="2586629"/>
              <a:chExt cx="8266544" cy="609601"/>
            </a:xfrm>
          </p:grpSpPr>
          <p:sp>
            <p:nvSpPr>
              <p:cNvPr id="222" name="Google Shape;222;p13"/>
              <p:cNvSpPr/>
              <p:nvPr/>
            </p:nvSpPr>
            <p:spPr>
              <a:xfrm>
                <a:off x="1422400" y="2586629"/>
                <a:ext cx="7527600" cy="609600"/>
              </a:xfrm>
              <a:prstGeom prst="rect">
                <a:avLst/>
              </a:prstGeom>
              <a:solidFill>
                <a:srgbClr val="126996"/>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223" name="Google Shape;223;p13"/>
              <p:cNvSpPr/>
              <p:nvPr/>
            </p:nvSpPr>
            <p:spPr>
              <a:xfrm rot="5400000">
                <a:off x="9014694" y="2521980"/>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224" name="Google Shape;224;p13"/>
              <p:cNvSpPr/>
              <p:nvPr/>
            </p:nvSpPr>
            <p:spPr>
              <a:xfrm rot="5400000">
                <a:off x="9351816" y="2706702"/>
                <a:ext cx="304800" cy="369454"/>
              </a:xfrm>
              <a:custGeom>
                <a:avLst/>
                <a:gdLst/>
                <a:ahLst/>
                <a:cxnLst/>
                <a:rect l="l" t="t" r="r" b="b"/>
                <a:pathLst>
                  <a:path w="304800" h="369454" extrusionOk="0">
                    <a:moveTo>
                      <a:pt x="0" y="369454"/>
                    </a:moveTo>
                    <a:lnTo>
                      <a:pt x="152400" y="0"/>
                    </a:lnTo>
                    <a:lnTo>
                      <a:pt x="304800" y="369454"/>
                    </a:lnTo>
                    <a:close/>
                  </a:path>
                </a:pathLst>
              </a:custGeom>
              <a:solidFill>
                <a:srgbClr val="126996"/>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225" name="Google Shape;225;p13"/>
            <p:cNvGrpSpPr/>
            <p:nvPr/>
          </p:nvGrpSpPr>
          <p:grpSpPr>
            <a:xfrm rot="5400000">
              <a:off x="8972999" y="-1581916"/>
              <a:ext cx="12246058" cy="1268946"/>
              <a:chOff x="1422399" y="3464158"/>
              <a:chExt cx="8266544" cy="609601"/>
            </a:xfrm>
          </p:grpSpPr>
          <p:sp>
            <p:nvSpPr>
              <p:cNvPr id="226" name="Google Shape;226;p13"/>
              <p:cNvSpPr/>
              <p:nvPr/>
            </p:nvSpPr>
            <p:spPr>
              <a:xfrm>
                <a:off x="1422399" y="3464158"/>
                <a:ext cx="7527600" cy="609600"/>
              </a:xfrm>
              <a:prstGeom prst="rect">
                <a:avLst/>
              </a:prstGeom>
              <a:solidFill>
                <a:srgbClr val="1D2955"/>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227" name="Google Shape;227;p13"/>
              <p:cNvSpPr/>
              <p:nvPr/>
            </p:nvSpPr>
            <p:spPr>
              <a:xfrm rot="5400000">
                <a:off x="9014693" y="3399509"/>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228" name="Google Shape;228;p13"/>
              <p:cNvSpPr/>
              <p:nvPr/>
            </p:nvSpPr>
            <p:spPr>
              <a:xfrm rot="5400000">
                <a:off x="9351815" y="3584231"/>
                <a:ext cx="304800" cy="369454"/>
              </a:xfrm>
              <a:custGeom>
                <a:avLst/>
                <a:gdLst/>
                <a:ahLst/>
                <a:cxnLst/>
                <a:rect l="l" t="t" r="r" b="b"/>
                <a:pathLst>
                  <a:path w="304800" h="369454" extrusionOk="0">
                    <a:moveTo>
                      <a:pt x="0" y="369454"/>
                    </a:moveTo>
                    <a:lnTo>
                      <a:pt x="152400" y="0"/>
                    </a:lnTo>
                    <a:lnTo>
                      <a:pt x="304800" y="369454"/>
                    </a:lnTo>
                    <a:close/>
                  </a:path>
                </a:pathLst>
              </a:custGeom>
              <a:solidFill>
                <a:srgbClr val="1D2955"/>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229" name="Google Shape;229;p13"/>
            <p:cNvGrpSpPr/>
            <p:nvPr/>
          </p:nvGrpSpPr>
          <p:grpSpPr>
            <a:xfrm rot="5400000">
              <a:off x="7784265" y="-1901786"/>
              <a:ext cx="12246058" cy="1268945"/>
              <a:chOff x="1422399" y="4341685"/>
              <a:chExt cx="8266544" cy="609601"/>
            </a:xfrm>
          </p:grpSpPr>
          <p:sp>
            <p:nvSpPr>
              <p:cNvPr id="230" name="Google Shape;230;p13"/>
              <p:cNvSpPr/>
              <p:nvPr/>
            </p:nvSpPr>
            <p:spPr>
              <a:xfrm>
                <a:off x="1422399" y="4341685"/>
                <a:ext cx="7527600" cy="609600"/>
              </a:xfrm>
              <a:prstGeom prst="rect">
                <a:avLst/>
              </a:prstGeom>
              <a:solidFill>
                <a:srgbClr val="352F6D"/>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231" name="Google Shape;231;p13"/>
              <p:cNvSpPr/>
              <p:nvPr/>
            </p:nvSpPr>
            <p:spPr>
              <a:xfrm rot="5400000">
                <a:off x="9014693" y="4277036"/>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232" name="Google Shape;232;p13"/>
              <p:cNvSpPr/>
              <p:nvPr/>
            </p:nvSpPr>
            <p:spPr>
              <a:xfrm rot="5400000">
                <a:off x="9351815" y="4461758"/>
                <a:ext cx="304800" cy="369454"/>
              </a:xfrm>
              <a:custGeom>
                <a:avLst/>
                <a:gdLst/>
                <a:ahLst/>
                <a:cxnLst/>
                <a:rect l="l" t="t" r="r" b="b"/>
                <a:pathLst>
                  <a:path w="304800" h="369454" extrusionOk="0">
                    <a:moveTo>
                      <a:pt x="0" y="369454"/>
                    </a:moveTo>
                    <a:lnTo>
                      <a:pt x="152400" y="0"/>
                    </a:lnTo>
                    <a:lnTo>
                      <a:pt x="304800" y="369454"/>
                    </a:lnTo>
                    <a:close/>
                  </a:path>
                </a:pathLst>
              </a:custGeom>
              <a:solidFill>
                <a:srgbClr val="352F6D"/>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sp>
        <p:nvSpPr>
          <p:cNvPr id="233" name="Google Shape;233;p13"/>
          <p:cNvSpPr txBox="1"/>
          <p:nvPr/>
        </p:nvSpPr>
        <p:spPr>
          <a:xfrm>
            <a:off x="9430578" y="140617"/>
            <a:ext cx="2887710" cy="1041838"/>
          </a:xfrm>
          <a:prstGeom prst="rect">
            <a:avLst/>
          </a:prstGeom>
          <a:noFill/>
          <a:ln>
            <a:noFill/>
          </a:ln>
        </p:spPr>
        <p:txBody>
          <a:bodyPr spcFirstLastPara="1" wrap="square" lIns="18765" tIns="18765" rIns="18765" bIns="18765" anchor="t" anchorCtr="0">
            <a:noAutofit/>
          </a:bodyPr>
          <a:lstStyle/>
          <a:p>
            <a:pPr algn="ctr" defTabSz="187635">
              <a:buClr>
                <a:srgbClr val="000000"/>
              </a:buClr>
            </a:pPr>
            <a:r>
              <a:rPr lang="en-GB" sz="4000" b="1" kern="0" dirty="0">
                <a:solidFill>
                  <a:schemeClr val="bg1"/>
                </a:solidFill>
                <a:latin typeface="Source Sans Pro Black" panose="020B0803030403020204" pitchFamily="34" charset="0"/>
                <a:ea typeface="Source Sans Pro Black" panose="020B0803030403020204" pitchFamily="34" charset="0"/>
                <a:cs typeface="Ranchers"/>
                <a:sym typeface="Ranchers"/>
              </a:rPr>
              <a:t>Meet  the  Teacher</a:t>
            </a:r>
            <a:endParaRPr sz="4000" b="1" kern="0" dirty="0">
              <a:solidFill>
                <a:schemeClr val="bg1"/>
              </a:solidFill>
              <a:latin typeface="Source Sans Pro Black" panose="020B0803030403020204" pitchFamily="34" charset="0"/>
              <a:ea typeface="Source Sans Pro Black" panose="020B0803030403020204" pitchFamily="34" charset="0"/>
              <a:cs typeface="Ranchers"/>
              <a:sym typeface="Ranchers"/>
            </a:endParaRPr>
          </a:p>
        </p:txBody>
      </p:sp>
      <p:grpSp>
        <p:nvGrpSpPr>
          <p:cNvPr id="292" name="Google Shape;148;p13">
            <a:extLst>
              <a:ext uri="{FF2B5EF4-FFF2-40B4-BE49-F238E27FC236}">
                <a16:creationId xmlns:a16="http://schemas.microsoft.com/office/drawing/2014/main" id="{CC3E3263-C194-4AB2-81DC-DB4927B762AD}"/>
              </a:ext>
            </a:extLst>
          </p:cNvPr>
          <p:cNvGrpSpPr/>
          <p:nvPr/>
        </p:nvGrpSpPr>
        <p:grpSpPr>
          <a:xfrm>
            <a:off x="4805641" y="-1306720"/>
            <a:ext cx="4848297" cy="2958153"/>
            <a:chOff x="14" y="-7769615"/>
            <a:chExt cx="23621981" cy="14412779"/>
          </a:xfrm>
        </p:grpSpPr>
        <p:grpSp>
          <p:nvGrpSpPr>
            <p:cNvPr id="293" name="Google Shape;149;p13">
              <a:extLst>
                <a:ext uri="{FF2B5EF4-FFF2-40B4-BE49-F238E27FC236}">
                  <a16:creationId xmlns:a16="http://schemas.microsoft.com/office/drawing/2014/main" id="{4DF3E348-DDA1-4E2C-AB78-F8172F11F78C}"/>
                </a:ext>
              </a:extLst>
            </p:cNvPr>
            <p:cNvGrpSpPr/>
            <p:nvPr/>
          </p:nvGrpSpPr>
          <p:grpSpPr>
            <a:xfrm rot="5400000">
              <a:off x="6603442" y="-1023814"/>
              <a:ext cx="12246058" cy="1268945"/>
              <a:chOff x="1422399" y="711126"/>
              <a:chExt cx="8266544" cy="609601"/>
            </a:xfrm>
          </p:grpSpPr>
          <p:sp>
            <p:nvSpPr>
              <p:cNvPr id="374" name="Google Shape;150;p13">
                <a:extLst>
                  <a:ext uri="{FF2B5EF4-FFF2-40B4-BE49-F238E27FC236}">
                    <a16:creationId xmlns:a16="http://schemas.microsoft.com/office/drawing/2014/main" id="{7FF321DE-6E7F-4E42-9D66-C484E1733D73}"/>
                  </a:ext>
                </a:extLst>
              </p:cNvPr>
              <p:cNvSpPr/>
              <p:nvPr/>
            </p:nvSpPr>
            <p:spPr>
              <a:xfrm>
                <a:off x="1422399" y="711126"/>
                <a:ext cx="7527600" cy="609600"/>
              </a:xfrm>
              <a:prstGeom prst="rect">
                <a:avLst/>
              </a:prstGeom>
              <a:solidFill>
                <a:srgbClr val="0C0D11"/>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75" name="Google Shape;151;p13">
                <a:extLst>
                  <a:ext uri="{FF2B5EF4-FFF2-40B4-BE49-F238E27FC236}">
                    <a16:creationId xmlns:a16="http://schemas.microsoft.com/office/drawing/2014/main" id="{B898CCA4-59B4-4206-AEE0-9F48AEE20FCC}"/>
                  </a:ext>
                </a:extLst>
              </p:cNvPr>
              <p:cNvSpPr/>
              <p:nvPr/>
            </p:nvSpPr>
            <p:spPr>
              <a:xfrm rot="5400000">
                <a:off x="9014693" y="646477"/>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76" name="Google Shape;152;p13">
                <a:extLst>
                  <a:ext uri="{FF2B5EF4-FFF2-40B4-BE49-F238E27FC236}">
                    <a16:creationId xmlns:a16="http://schemas.microsoft.com/office/drawing/2014/main" id="{D6875B0A-D371-4990-978E-380364A23308}"/>
                  </a:ext>
                </a:extLst>
              </p:cNvPr>
              <p:cNvSpPr/>
              <p:nvPr/>
            </p:nvSpPr>
            <p:spPr>
              <a:xfrm rot="5400000">
                <a:off x="9351815" y="831199"/>
                <a:ext cx="304800" cy="369454"/>
              </a:xfrm>
              <a:custGeom>
                <a:avLst/>
                <a:gdLst/>
                <a:ahLst/>
                <a:cxnLst/>
                <a:rect l="l" t="t" r="r" b="b"/>
                <a:pathLst>
                  <a:path w="304800" h="369454" extrusionOk="0">
                    <a:moveTo>
                      <a:pt x="0" y="369454"/>
                    </a:moveTo>
                    <a:lnTo>
                      <a:pt x="152400" y="0"/>
                    </a:lnTo>
                    <a:lnTo>
                      <a:pt x="304800" y="369454"/>
                    </a:lnTo>
                    <a:close/>
                  </a:path>
                </a:pathLst>
              </a:custGeom>
              <a:solidFill>
                <a:srgbClr val="0C0D11"/>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294" name="Google Shape;153;p13">
              <a:extLst>
                <a:ext uri="{FF2B5EF4-FFF2-40B4-BE49-F238E27FC236}">
                  <a16:creationId xmlns:a16="http://schemas.microsoft.com/office/drawing/2014/main" id="{3A5B5A69-B96E-47B9-B2AD-95EBEDA541AF}"/>
                </a:ext>
              </a:extLst>
            </p:cNvPr>
            <p:cNvGrpSpPr/>
            <p:nvPr/>
          </p:nvGrpSpPr>
          <p:grpSpPr>
            <a:xfrm rot="5400000">
              <a:off x="5772185" y="-789463"/>
              <a:ext cx="12246058" cy="1268945"/>
              <a:chOff x="1422400" y="1588655"/>
              <a:chExt cx="8266544" cy="609601"/>
            </a:xfrm>
          </p:grpSpPr>
          <p:sp>
            <p:nvSpPr>
              <p:cNvPr id="371" name="Google Shape;154;p13">
                <a:extLst>
                  <a:ext uri="{FF2B5EF4-FFF2-40B4-BE49-F238E27FC236}">
                    <a16:creationId xmlns:a16="http://schemas.microsoft.com/office/drawing/2014/main" id="{E232DCAF-E1C5-4AE7-BFFB-9371641A3F5D}"/>
                  </a:ext>
                </a:extLst>
              </p:cNvPr>
              <p:cNvSpPr/>
              <p:nvPr/>
            </p:nvSpPr>
            <p:spPr>
              <a:xfrm>
                <a:off x="1422400" y="1588655"/>
                <a:ext cx="7527600" cy="609600"/>
              </a:xfrm>
              <a:prstGeom prst="rect">
                <a:avLst/>
              </a:prstGeom>
              <a:solidFill>
                <a:srgbClr val="862B2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72" name="Google Shape;155;p13">
                <a:extLst>
                  <a:ext uri="{FF2B5EF4-FFF2-40B4-BE49-F238E27FC236}">
                    <a16:creationId xmlns:a16="http://schemas.microsoft.com/office/drawing/2014/main" id="{2AD30E28-3196-477F-9433-F3079396BF88}"/>
                  </a:ext>
                </a:extLst>
              </p:cNvPr>
              <p:cNvSpPr/>
              <p:nvPr/>
            </p:nvSpPr>
            <p:spPr>
              <a:xfrm rot="5400000">
                <a:off x="9014694" y="1524006"/>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73" name="Google Shape;156;p13">
                <a:extLst>
                  <a:ext uri="{FF2B5EF4-FFF2-40B4-BE49-F238E27FC236}">
                    <a16:creationId xmlns:a16="http://schemas.microsoft.com/office/drawing/2014/main" id="{2B93CA7F-5597-4C0A-9360-9314A2CC4BE7}"/>
                  </a:ext>
                </a:extLst>
              </p:cNvPr>
              <p:cNvSpPr/>
              <p:nvPr/>
            </p:nvSpPr>
            <p:spPr>
              <a:xfrm rot="5400000">
                <a:off x="9351816" y="1708728"/>
                <a:ext cx="304800" cy="369454"/>
              </a:xfrm>
              <a:custGeom>
                <a:avLst/>
                <a:gdLst/>
                <a:ahLst/>
                <a:cxnLst/>
                <a:rect l="l" t="t" r="r" b="b"/>
                <a:pathLst>
                  <a:path w="304800" h="369454" extrusionOk="0">
                    <a:moveTo>
                      <a:pt x="0" y="369454"/>
                    </a:moveTo>
                    <a:lnTo>
                      <a:pt x="152400" y="0"/>
                    </a:lnTo>
                    <a:lnTo>
                      <a:pt x="304800" y="369454"/>
                    </a:lnTo>
                    <a:close/>
                  </a:path>
                </a:pathLst>
              </a:custGeom>
              <a:solidFill>
                <a:srgbClr val="862B2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295" name="Google Shape;157;p13">
              <a:extLst>
                <a:ext uri="{FF2B5EF4-FFF2-40B4-BE49-F238E27FC236}">
                  <a16:creationId xmlns:a16="http://schemas.microsoft.com/office/drawing/2014/main" id="{93E6A245-55A1-4708-B7A1-56C588E0BAC4}"/>
                </a:ext>
              </a:extLst>
            </p:cNvPr>
            <p:cNvGrpSpPr/>
            <p:nvPr/>
          </p:nvGrpSpPr>
          <p:grpSpPr>
            <a:xfrm rot="5400000">
              <a:off x="4569114" y="-114338"/>
              <a:ext cx="12246058" cy="1268946"/>
              <a:chOff x="1422400" y="2586629"/>
              <a:chExt cx="8266544" cy="609601"/>
            </a:xfrm>
          </p:grpSpPr>
          <p:sp>
            <p:nvSpPr>
              <p:cNvPr id="368" name="Google Shape;158;p13">
                <a:extLst>
                  <a:ext uri="{FF2B5EF4-FFF2-40B4-BE49-F238E27FC236}">
                    <a16:creationId xmlns:a16="http://schemas.microsoft.com/office/drawing/2014/main" id="{6E178279-FD7B-472E-BC1B-157BC85030BD}"/>
                  </a:ext>
                </a:extLst>
              </p:cNvPr>
              <p:cNvSpPr/>
              <p:nvPr/>
            </p:nvSpPr>
            <p:spPr>
              <a:xfrm>
                <a:off x="1422400" y="2586629"/>
                <a:ext cx="7527600" cy="609600"/>
              </a:xfrm>
              <a:prstGeom prst="rect">
                <a:avLst/>
              </a:prstGeom>
              <a:solidFill>
                <a:srgbClr val="0F8247"/>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69" name="Google Shape;159;p13">
                <a:extLst>
                  <a:ext uri="{FF2B5EF4-FFF2-40B4-BE49-F238E27FC236}">
                    <a16:creationId xmlns:a16="http://schemas.microsoft.com/office/drawing/2014/main" id="{B1A7AD09-0954-497F-9BB9-40C157DE2DF9}"/>
                  </a:ext>
                </a:extLst>
              </p:cNvPr>
              <p:cNvSpPr/>
              <p:nvPr/>
            </p:nvSpPr>
            <p:spPr>
              <a:xfrm rot="5400000">
                <a:off x="9014694" y="2521980"/>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70" name="Google Shape;160;p13">
                <a:extLst>
                  <a:ext uri="{FF2B5EF4-FFF2-40B4-BE49-F238E27FC236}">
                    <a16:creationId xmlns:a16="http://schemas.microsoft.com/office/drawing/2014/main" id="{537D4717-BE18-41AE-B334-F7C457DA12A7}"/>
                  </a:ext>
                </a:extLst>
              </p:cNvPr>
              <p:cNvSpPr/>
              <p:nvPr/>
            </p:nvSpPr>
            <p:spPr>
              <a:xfrm rot="5400000">
                <a:off x="9351816" y="2706702"/>
                <a:ext cx="304800" cy="369454"/>
              </a:xfrm>
              <a:custGeom>
                <a:avLst/>
                <a:gdLst/>
                <a:ahLst/>
                <a:cxnLst/>
                <a:rect l="l" t="t" r="r" b="b"/>
                <a:pathLst>
                  <a:path w="304800" h="369454" extrusionOk="0">
                    <a:moveTo>
                      <a:pt x="0" y="369454"/>
                    </a:moveTo>
                    <a:lnTo>
                      <a:pt x="152400" y="0"/>
                    </a:lnTo>
                    <a:lnTo>
                      <a:pt x="304800" y="369454"/>
                    </a:lnTo>
                    <a:close/>
                  </a:path>
                </a:pathLst>
              </a:custGeom>
              <a:solidFill>
                <a:srgbClr val="0F8247"/>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296" name="Google Shape;161;p13">
              <a:extLst>
                <a:ext uri="{FF2B5EF4-FFF2-40B4-BE49-F238E27FC236}">
                  <a16:creationId xmlns:a16="http://schemas.microsoft.com/office/drawing/2014/main" id="{D7DE1C4E-AA2D-4DDE-9B34-EEBD163FD1C0}"/>
                </a:ext>
              </a:extLst>
            </p:cNvPr>
            <p:cNvGrpSpPr/>
            <p:nvPr/>
          </p:nvGrpSpPr>
          <p:grpSpPr>
            <a:xfrm rot="5400000">
              <a:off x="3591686" y="-750167"/>
              <a:ext cx="12246058" cy="1268946"/>
              <a:chOff x="1422399" y="3464158"/>
              <a:chExt cx="8266544" cy="609601"/>
            </a:xfrm>
          </p:grpSpPr>
          <p:sp>
            <p:nvSpPr>
              <p:cNvPr id="365" name="Google Shape;162;p13">
                <a:extLst>
                  <a:ext uri="{FF2B5EF4-FFF2-40B4-BE49-F238E27FC236}">
                    <a16:creationId xmlns:a16="http://schemas.microsoft.com/office/drawing/2014/main" id="{509AD02F-BEB5-4EFA-BE60-D5624DBDCD88}"/>
                  </a:ext>
                </a:extLst>
              </p:cNvPr>
              <p:cNvSpPr/>
              <p:nvPr/>
            </p:nvSpPr>
            <p:spPr>
              <a:xfrm>
                <a:off x="1422399" y="3464158"/>
                <a:ext cx="7527600" cy="609600"/>
              </a:xfrm>
              <a:prstGeom prst="rect">
                <a:avLst/>
              </a:prstGeom>
              <a:solidFill>
                <a:srgbClr val="89BE49"/>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66" name="Google Shape;163;p13">
                <a:extLst>
                  <a:ext uri="{FF2B5EF4-FFF2-40B4-BE49-F238E27FC236}">
                    <a16:creationId xmlns:a16="http://schemas.microsoft.com/office/drawing/2014/main" id="{DE6BAB25-F78E-4357-BEDA-697EEBEFE924}"/>
                  </a:ext>
                </a:extLst>
              </p:cNvPr>
              <p:cNvSpPr/>
              <p:nvPr/>
            </p:nvSpPr>
            <p:spPr>
              <a:xfrm rot="5400000">
                <a:off x="9014693" y="3399509"/>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67" name="Google Shape;164;p13">
                <a:extLst>
                  <a:ext uri="{FF2B5EF4-FFF2-40B4-BE49-F238E27FC236}">
                    <a16:creationId xmlns:a16="http://schemas.microsoft.com/office/drawing/2014/main" id="{2A214FDD-32F8-4B8F-A02A-7A0C3362437C}"/>
                  </a:ext>
                </a:extLst>
              </p:cNvPr>
              <p:cNvSpPr/>
              <p:nvPr/>
            </p:nvSpPr>
            <p:spPr>
              <a:xfrm rot="5400000">
                <a:off x="9351815" y="3584231"/>
                <a:ext cx="304800" cy="369454"/>
              </a:xfrm>
              <a:custGeom>
                <a:avLst/>
                <a:gdLst/>
                <a:ahLst/>
                <a:cxnLst/>
                <a:rect l="l" t="t" r="r" b="b"/>
                <a:pathLst>
                  <a:path w="304800" h="369454" extrusionOk="0">
                    <a:moveTo>
                      <a:pt x="0" y="369454"/>
                    </a:moveTo>
                    <a:lnTo>
                      <a:pt x="152400" y="0"/>
                    </a:lnTo>
                    <a:lnTo>
                      <a:pt x="304800" y="369454"/>
                    </a:lnTo>
                    <a:close/>
                  </a:path>
                </a:pathLst>
              </a:custGeom>
              <a:solidFill>
                <a:srgbClr val="89BE49"/>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297" name="Google Shape;165;p13">
              <a:extLst>
                <a:ext uri="{FF2B5EF4-FFF2-40B4-BE49-F238E27FC236}">
                  <a16:creationId xmlns:a16="http://schemas.microsoft.com/office/drawing/2014/main" id="{F77AF8E6-9B57-41FE-B4B3-EE6B5B9EC03F}"/>
                </a:ext>
              </a:extLst>
            </p:cNvPr>
            <p:cNvGrpSpPr/>
            <p:nvPr/>
          </p:nvGrpSpPr>
          <p:grpSpPr>
            <a:xfrm rot="5400000">
              <a:off x="2504421" y="-1726442"/>
              <a:ext cx="12246058" cy="1268946"/>
              <a:chOff x="369452" y="3304906"/>
              <a:chExt cx="8266544" cy="609601"/>
            </a:xfrm>
          </p:grpSpPr>
          <p:sp>
            <p:nvSpPr>
              <p:cNvPr id="362" name="Google Shape;166;p13">
                <a:extLst>
                  <a:ext uri="{FF2B5EF4-FFF2-40B4-BE49-F238E27FC236}">
                    <a16:creationId xmlns:a16="http://schemas.microsoft.com/office/drawing/2014/main" id="{367E4B2C-16BA-4A90-B011-28ED83A42AFC}"/>
                  </a:ext>
                </a:extLst>
              </p:cNvPr>
              <p:cNvSpPr/>
              <p:nvPr/>
            </p:nvSpPr>
            <p:spPr>
              <a:xfrm>
                <a:off x="369452" y="3304906"/>
                <a:ext cx="7527600" cy="609600"/>
              </a:xfrm>
              <a:prstGeom prst="rect">
                <a:avLst/>
              </a:prstGeom>
              <a:solidFill>
                <a:srgbClr val="EED425"/>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63" name="Google Shape;167;p13">
                <a:extLst>
                  <a:ext uri="{FF2B5EF4-FFF2-40B4-BE49-F238E27FC236}">
                    <a16:creationId xmlns:a16="http://schemas.microsoft.com/office/drawing/2014/main" id="{B0BEB5C0-1F53-41DC-B390-DE49D7473DB6}"/>
                  </a:ext>
                </a:extLst>
              </p:cNvPr>
              <p:cNvSpPr/>
              <p:nvPr/>
            </p:nvSpPr>
            <p:spPr>
              <a:xfrm rot="5400000">
                <a:off x="7961746" y="3240257"/>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64" name="Google Shape;168;p13">
                <a:extLst>
                  <a:ext uri="{FF2B5EF4-FFF2-40B4-BE49-F238E27FC236}">
                    <a16:creationId xmlns:a16="http://schemas.microsoft.com/office/drawing/2014/main" id="{7C436845-174E-4216-8B50-9CDCCB799A8B}"/>
                  </a:ext>
                </a:extLst>
              </p:cNvPr>
              <p:cNvSpPr/>
              <p:nvPr/>
            </p:nvSpPr>
            <p:spPr>
              <a:xfrm rot="5400000">
                <a:off x="8298868" y="3424979"/>
                <a:ext cx="304800" cy="369454"/>
              </a:xfrm>
              <a:custGeom>
                <a:avLst/>
                <a:gdLst/>
                <a:ahLst/>
                <a:cxnLst/>
                <a:rect l="l" t="t" r="r" b="b"/>
                <a:pathLst>
                  <a:path w="304800" h="369454" extrusionOk="0">
                    <a:moveTo>
                      <a:pt x="0" y="369454"/>
                    </a:moveTo>
                    <a:lnTo>
                      <a:pt x="152400" y="0"/>
                    </a:lnTo>
                    <a:lnTo>
                      <a:pt x="304800" y="369454"/>
                    </a:lnTo>
                    <a:close/>
                  </a:path>
                </a:pathLst>
              </a:custGeom>
              <a:solidFill>
                <a:srgbClr val="EED425"/>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298" name="Google Shape;169;p13">
              <a:extLst>
                <a:ext uri="{FF2B5EF4-FFF2-40B4-BE49-F238E27FC236}">
                  <a16:creationId xmlns:a16="http://schemas.microsoft.com/office/drawing/2014/main" id="{97242D1D-95DA-4A3C-B6C7-3FA1A3D7F3AB}"/>
                </a:ext>
              </a:extLst>
            </p:cNvPr>
            <p:cNvGrpSpPr/>
            <p:nvPr/>
          </p:nvGrpSpPr>
          <p:grpSpPr>
            <a:xfrm rot="5400000">
              <a:off x="1315766" y="-1023814"/>
              <a:ext cx="12246058" cy="1268946"/>
              <a:chOff x="1422399" y="5165883"/>
              <a:chExt cx="8266544" cy="609601"/>
            </a:xfrm>
          </p:grpSpPr>
          <p:sp>
            <p:nvSpPr>
              <p:cNvPr id="359" name="Google Shape;170;p13">
                <a:extLst>
                  <a:ext uri="{FF2B5EF4-FFF2-40B4-BE49-F238E27FC236}">
                    <a16:creationId xmlns:a16="http://schemas.microsoft.com/office/drawing/2014/main" id="{D877D255-DA7F-4989-8F3B-577A6379A01A}"/>
                  </a:ext>
                </a:extLst>
              </p:cNvPr>
              <p:cNvSpPr/>
              <p:nvPr/>
            </p:nvSpPr>
            <p:spPr>
              <a:xfrm>
                <a:off x="1422399" y="5165883"/>
                <a:ext cx="7527600" cy="609600"/>
              </a:xfrm>
              <a:prstGeom prst="rect">
                <a:avLst/>
              </a:prstGeom>
              <a:solidFill>
                <a:srgbClr val="EB702C"/>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60" name="Google Shape;171;p13">
                <a:extLst>
                  <a:ext uri="{FF2B5EF4-FFF2-40B4-BE49-F238E27FC236}">
                    <a16:creationId xmlns:a16="http://schemas.microsoft.com/office/drawing/2014/main" id="{36A8F8AE-9E0F-4062-81F6-EBC38665B993}"/>
                  </a:ext>
                </a:extLst>
              </p:cNvPr>
              <p:cNvSpPr/>
              <p:nvPr/>
            </p:nvSpPr>
            <p:spPr>
              <a:xfrm rot="5400000">
                <a:off x="9014693" y="5101234"/>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61" name="Google Shape;172;p13">
                <a:extLst>
                  <a:ext uri="{FF2B5EF4-FFF2-40B4-BE49-F238E27FC236}">
                    <a16:creationId xmlns:a16="http://schemas.microsoft.com/office/drawing/2014/main" id="{2AE4E6BC-25A1-4097-8444-4946025D932D}"/>
                  </a:ext>
                </a:extLst>
              </p:cNvPr>
              <p:cNvSpPr/>
              <p:nvPr/>
            </p:nvSpPr>
            <p:spPr>
              <a:xfrm rot="5400000">
                <a:off x="9351815" y="5285956"/>
                <a:ext cx="304800" cy="369454"/>
              </a:xfrm>
              <a:custGeom>
                <a:avLst/>
                <a:gdLst/>
                <a:ahLst/>
                <a:cxnLst/>
                <a:rect l="l" t="t" r="r" b="b"/>
                <a:pathLst>
                  <a:path w="304800" h="369454" extrusionOk="0">
                    <a:moveTo>
                      <a:pt x="0" y="369454"/>
                    </a:moveTo>
                    <a:lnTo>
                      <a:pt x="152400" y="0"/>
                    </a:lnTo>
                    <a:lnTo>
                      <a:pt x="304800" y="369454"/>
                    </a:lnTo>
                    <a:close/>
                  </a:path>
                </a:pathLst>
              </a:custGeom>
              <a:solidFill>
                <a:srgbClr val="EB702C"/>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299" name="Google Shape;173;p13">
              <a:extLst>
                <a:ext uri="{FF2B5EF4-FFF2-40B4-BE49-F238E27FC236}">
                  <a16:creationId xmlns:a16="http://schemas.microsoft.com/office/drawing/2014/main" id="{C162EE14-62BC-4B81-9D7E-F690F37605E2}"/>
                </a:ext>
              </a:extLst>
            </p:cNvPr>
            <p:cNvGrpSpPr/>
            <p:nvPr/>
          </p:nvGrpSpPr>
          <p:grpSpPr>
            <a:xfrm rot="5400000">
              <a:off x="128831" y="-197922"/>
              <a:ext cx="12246058" cy="1268946"/>
              <a:chOff x="1422398" y="6000656"/>
              <a:chExt cx="8266544" cy="609601"/>
            </a:xfrm>
          </p:grpSpPr>
          <p:sp>
            <p:nvSpPr>
              <p:cNvPr id="356" name="Google Shape;174;p13">
                <a:extLst>
                  <a:ext uri="{FF2B5EF4-FFF2-40B4-BE49-F238E27FC236}">
                    <a16:creationId xmlns:a16="http://schemas.microsoft.com/office/drawing/2014/main" id="{4415E749-61BF-4B59-BE3A-947C26268B34}"/>
                  </a:ext>
                </a:extLst>
              </p:cNvPr>
              <p:cNvSpPr/>
              <p:nvPr/>
            </p:nvSpPr>
            <p:spPr>
              <a:xfrm>
                <a:off x="1422398" y="6000656"/>
                <a:ext cx="7527600" cy="609600"/>
              </a:xfrm>
              <a:prstGeom prst="rect">
                <a:avLst/>
              </a:prstGeom>
              <a:solidFill>
                <a:srgbClr val="E12431"/>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dirty="0">
                  <a:solidFill>
                    <a:srgbClr val="FFFFFF"/>
                  </a:solidFill>
                  <a:latin typeface="Calibri"/>
                  <a:ea typeface="Calibri"/>
                  <a:cs typeface="Calibri"/>
                  <a:sym typeface="Calibri"/>
                </a:endParaRPr>
              </a:p>
            </p:txBody>
          </p:sp>
          <p:sp>
            <p:nvSpPr>
              <p:cNvPr id="357" name="Google Shape;175;p13">
                <a:extLst>
                  <a:ext uri="{FF2B5EF4-FFF2-40B4-BE49-F238E27FC236}">
                    <a16:creationId xmlns:a16="http://schemas.microsoft.com/office/drawing/2014/main" id="{57B9B26B-0037-4A7B-AA0B-3BFE7E163A02}"/>
                  </a:ext>
                </a:extLst>
              </p:cNvPr>
              <p:cNvSpPr/>
              <p:nvPr/>
            </p:nvSpPr>
            <p:spPr>
              <a:xfrm rot="5400000">
                <a:off x="9014692" y="5936007"/>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58" name="Google Shape;176;p13">
                <a:extLst>
                  <a:ext uri="{FF2B5EF4-FFF2-40B4-BE49-F238E27FC236}">
                    <a16:creationId xmlns:a16="http://schemas.microsoft.com/office/drawing/2014/main" id="{C9389DBF-77E1-4E84-A431-9A4461A78BAE}"/>
                  </a:ext>
                </a:extLst>
              </p:cNvPr>
              <p:cNvSpPr/>
              <p:nvPr/>
            </p:nvSpPr>
            <p:spPr>
              <a:xfrm rot="5400000">
                <a:off x="9351814" y="6120729"/>
                <a:ext cx="304800" cy="369454"/>
              </a:xfrm>
              <a:custGeom>
                <a:avLst/>
                <a:gdLst/>
                <a:ahLst/>
                <a:cxnLst/>
                <a:rect l="l" t="t" r="r" b="b"/>
                <a:pathLst>
                  <a:path w="304800" h="369454" extrusionOk="0">
                    <a:moveTo>
                      <a:pt x="0" y="369454"/>
                    </a:moveTo>
                    <a:lnTo>
                      <a:pt x="152400" y="0"/>
                    </a:lnTo>
                    <a:lnTo>
                      <a:pt x="304800" y="369454"/>
                    </a:lnTo>
                    <a:close/>
                  </a:path>
                </a:pathLst>
              </a:custGeom>
              <a:solidFill>
                <a:srgbClr val="C0000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00" name="Google Shape;177;p13">
              <a:extLst>
                <a:ext uri="{FF2B5EF4-FFF2-40B4-BE49-F238E27FC236}">
                  <a16:creationId xmlns:a16="http://schemas.microsoft.com/office/drawing/2014/main" id="{BA843F10-47C2-49E9-90D3-87AC5DA34F15}"/>
                </a:ext>
              </a:extLst>
            </p:cNvPr>
            <p:cNvGrpSpPr/>
            <p:nvPr/>
          </p:nvGrpSpPr>
          <p:grpSpPr>
            <a:xfrm rot="5400000">
              <a:off x="-1005865" y="-1708698"/>
              <a:ext cx="12246058" cy="1268945"/>
              <a:chOff x="1422399" y="711126"/>
              <a:chExt cx="8266544" cy="609601"/>
            </a:xfrm>
          </p:grpSpPr>
          <p:sp>
            <p:nvSpPr>
              <p:cNvPr id="353" name="Google Shape;178;p13">
                <a:extLst>
                  <a:ext uri="{FF2B5EF4-FFF2-40B4-BE49-F238E27FC236}">
                    <a16:creationId xmlns:a16="http://schemas.microsoft.com/office/drawing/2014/main" id="{C5B188A7-12EF-4CA8-BD6B-DDA450410295}"/>
                  </a:ext>
                </a:extLst>
              </p:cNvPr>
              <p:cNvSpPr/>
              <p:nvPr/>
            </p:nvSpPr>
            <p:spPr>
              <a:xfrm>
                <a:off x="1422399" y="711126"/>
                <a:ext cx="7527600" cy="609600"/>
              </a:xfrm>
              <a:prstGeom prst="rect">
                <a:avLst/>
              </a:prstGeom>
              <a:solidFill>
                <a:srgbClr val="C6306D"/>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54" name="Google Shape;179;p13">
                <a:extLst>
                  <a:ext uri="{FF2B5EF4-FFF2-40B4-BE49-F238E27FC236}">
                    <a16:creationId xmlns:a16="http://schemas.microsoft.com/office/drawing/2014/main" id="{90CE1181-BB94-4590-8F3C-78F41CFA8D55}"/>
                  </a:ext>
                </a:extLst>
              </p:cNvPr>
              <p:cNvSpPr/>
              <p:nvPr/>
            </p:nvSpPr>
            <p:spPr>
              <a:xfrm rot="5400000">
                <a:off x="9014693" y="646477"/>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55" name="Google Shape;180;p13">
                <a:extLst>
                  <a:ext uri="{FF2B5EF4-FFF2-40B4-BE49-F238E27FC236}">
                    <a16:creationId xmlns:a16="http://schemas.microsoft.com/office/drawing/2014/main" id="{F82EF27C-D873-4526-970E-2D7833C55910}"/>
                  </a:ext>
                </a:extLst>
              </p:cNvPr>
              <p:cNvSpPr/>
              <p:nvPr/>
            </p:nvSpPr>
            <p:spPr>
              <a:xfrm rot="5400000">
                <a:off x="9351815" y="831199"/>
                <a:ext cx="304800" cy="369454"/>
              </a:xfrm>
              <a:custGeom>
                <a:avLst/>
                <a:gdLst/>
                <a:ahLst/>
                <a:cxnLst/>
                <a:rect l="l" t="t" r="r" b="b"/>
                <a:pathLst>
                  <a:path w="304800" h="369454" extrusionOk="0">
                    <a:moveTo>
                      <a:pt x="0" y="369454"/>
                    </a:moveTo>
                    <a:lnTo>
                      <a:pt x="152400" y="0"/>
                    </a:lnTo>
                    <a:lnTo>
                      <a:pt x="304800" y="369454"/>
                    </a:lnTo>
                    <a:close/>
                  </a:path>
                </a:pathLst>
              </a:custGeom>
              <a:solidFill>
                <a:srgbClr val="C6306D"/>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01" name="Google Shape;181;p13">
              <a:extLst>
                <a:ext uri="{FF2B5EF4-FFF2-40B4-BE49-F238E27FC236}">
                  <a16:creationId xmlns:a16="http://schemas.microsoft.com/office/drawing/2014/main" id="{43FCCB42-20FF-429C-8C11-5BBBF8BACAB7}"/>
                </a:ext>
              </a:extLst>
            </p:cNvPr>
            <p:cNvGrpSpPr/>
            <p:nvPr/>
          </p:nvGrpSpPr>
          <p:grpSpPr>
            <a:xfrm rot="5400000">
              <a:off x="-2150786" y="-750165"/>
              <a:ext cx="12246058" cy="1268945"/>
              <a:chOff x="1422400" y="1588655"/>
              <a:chExt cx="8266544" cy="609601"/>
            </a:xfrm>
          </p:grpSpPr>
          <p:sp>
            <p:nvSpPr>
              <p:cNvPr id="350" name="Google Shape;182;p13">
                <a:extLst>
                  <a:ext uri="{FF2B5EF4-FFF2-40B4-BE49-F238E27FC236}">
                    <a16:creationId xmlns:a16="http://schemas.microsoft.com/office/drawing/2014/main" id="{FB060CCD-34FD-4007-8E90-78C4A1ED0F7E}"/>
                  </a:ext>
                </a:extLst>
              </p:cNvPr>
              <p:cNvSpPr/>
              <p:nvPr/>
            </p:nvSpPr>
            <p:spPr>
              <a:xfrm>
                <a:off x="1422400" y="1588655"/>
                <a:ext cx="7527600" cy="609600"/>
              </a:xfrm>
              <a:prstGeom prst="rect">
                <a:avLst/>
              </a:prstGeom>
              <a:solidFill>
                <a:srgbClr val="A795C3"/>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51" name="Google Shape;183;p13">
                <a:extLst>
                  <a:ext uri="{FF2B5EF4-FFF2-40B4-BE49-F238E27FC236}">
                    <a16:creationId xmlns:a16="http://schemas.microsoft.com/office/drawing/2014/main" id="{D835BD89-F903-46C7-9D09-E96C3A3B2707}"/>
                  </a:ext>
                </a:extLst>
              </p:cNvPr>
              <p:cNvSpPr/>
              <p:nvPr/>
            </p:nvSpPr>
            <p:spPr>
              <a:xfrm rot="5400000">
                <a:off x="9014694" y="1524006"/>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52" name="Google Shape;184;p13">
                <a:extLst>
                  <a:ext uri="{FF2B5EF4-FFF2-40B4-BE49-F238E27FC236}">
                    <a16:creationId xmlns:a16="http://schemas.microsoft.com/office/drawing/2014/main" id="{FFA29474-E1E5-4DD2-9B3F-38A45FBD0FB6}"/>
                  </a:ext>
                </a:extLst>
              </p:cNvPr>
              <p:cNvSpPr/>
              <p:nvPr/>
            </p:nvSpPr>
            <p:spPr>
              <a:xfrm rot="5400000">
                <a:off x="9351816" y="1708728"/>
                <a:ext cx="304800" cy="369454"/>
              </a:xfrm>
              <a:custGeom>
                <a:avLst/>
                <a:gdLst/>
                <a:ahLst/>
                <a:cxnLst/>
                <a:rect l="l" t="t" r="r" b="b"/>
                <a:pathLst>
                  <a:path w="304800" h="369454" extrusionOk="0">
                    <a:moveTo>
                      <a:pt x="0" y="369454"/>
                    </a:moveTo>
                    <a:lnTo>
                      <a:pt x="152400" y="0"/>
                    </a:lnTo>
                    <a:lnTo>
                      <a:pt x="304800" y="369454"/>
                    </a:lnTo>
                    <a:close/>
                  </a:path>
                </a:pathLst>
              </a:custGeom>
              <a:solidFill>
                <a:srgbClr val="A795C3"/>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02" name="Google Shape;185;p13">
              <a:extLst>
                <a:ext uri="{FF2B5EF4-FFF2-40B4-BE49-F238E27FC236}">
                  <a16:creationId xmlns:a16="http://schemas.microsoft.com/office/drawing/2014/main" id="{E5B5A814-F111-4CA7-A618-2FD4D587C81A}"/>
                </a:ext>
              </a:extLst>
            </p:cNvPr>
            <p:cNvGrpSpPr/>
            <p:nvPr/>
          </p:nvGrpSpPr>
          <p:grpSpPr>
            <a:xfrm rot="5400000">
              <a:off x="-3260334" y="-1960876"/>
              <a:ext cx="12246056" cy="1268948"/>
              <a:chOff x="1422401" y="2586630"/>
              <a:chExt cx="8266543" cy="609602"/>
            </a:xfrm>
          </p:grpSpPr>
          <p:sp>
            <p:nvSpPr>
              <p:cNvPr id="347" name="Google Shape;186;p13">
                <a:extLst>
                  <a:ext uri="{FF2B5EF4-FFF2-40B4-BE49-F238E27FC236}">
                    <a16:creationId xmlns:a16="http://schemas.microsoft.com/office/drawing/2014/main" id="{053799FB-BF9B-4B85-8261-A731225DAFCC}"/>
                  </a:ext>
                </a:extLst>
              </p:cNvPr>
              <p:cNvSpPr/>
              <p:nvPr/>
            </p:nvSpPr>
            <p:spPr>
              <a:xfrm>
                <a:off x="1422401" y="2586631"/>
                <a:ext cx="7527600" cy="609601"/>
              </a:xfrm>
              <a:prstGeom prst="rect">
                <a:avLst/>
              </a:prstGeom>
              <a:solidFill>
                <a:srgbClr val="126996"/>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48" name="Google Shape;187;p13">
                <a:extLst>
                  <a:ext uri="{FF2B5EF4-FFF2-40B4-BE49-F238E27FC236}">
                    <a16:creationId xmlns:a16="http://schemas.microsoft.com/office/drawing/2014/main" id="{59EAEBE3-E0C0-4743-AB7F-94DE086B96AF}"/>
                  </a:ext>
                </a:extLst>
              </p:cNvPr>
              <p:cNvSpPr/>
              <p:nvPr/>
            </p:nvSpPr>
            <p:spPr>
              <a:xfrm rot="5400000">
                <a:off x="9014694" y="2521980"/>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49" name="Google Shape;188;p13">
                <a:extLst>
                  <a:ext uri="{FF2B5EF4-FFF2-40B4-BE49-F238E27FC236}">
                    <a16:creationId xmlns:a16="http://schemas.microsoft.com/office/drawing/2014/main" id="{CF07733E-746F-43B7-9CC8-0864C33C5359}"/>
                  </a:ext>
                </a:extLst>
              </p:cNvPr>
              <p:cNvSpPr/>
              <p:nvPr/>
            </p:nvSpPr>
            <p:spPr>
              <a:xfrm rot="5400000">
                <a:off x="9351816" y="2706702"/>
                <a:ext cx="304800" cy="369454"/>
              </a:xfrm>
              <a:custGeom>
                <a:avLst/>
                <a:gdLst/>
                <a:ahLst/>
                <a:cxnLst/>
                <a:rect l="l" t="t" r="r" b="b"/>
                <a:pathLst>
                  <a:path w="304800" h="369454" extrusionOk="0">
                    <a:moveTo>
                      <a:pt x="0" y="369454"/>
                    </a:moveTo>
                    <a:lnTo>
                      <a:pt x="152400" y="0"/>
                    </a:lnTo>
                    <a:lnTo>
                      <a:pt x="304800" y="369454"/>
                    </a:lnTo>
                    <a:close/>
                  </a:path>
                </a:pathLst>
              </a:custGeom>
              <a:solidFill>
                <a:srgbClr val="126996"/>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03" name="Google Shape;189;p13">
              <a:extLst>
                <a:ext uri="{FF2B5EF4-FFF2-40B4-BE49-F238E27FC236}">
                  <a16:creationId xmlns:a16="http://schemas.microsoft.com/office/drawing/2014/main" id="{413545AB-64F3-4FDD-A309-35637C7110D9}"/>
                </a:ext>
              </a:extLst>
            </p:cNvPr>
            <p:cNvGrpSpPr/>
            <p:nvPr/>
          </p:nvGrpSpPr>
          <p:grpSpPr>
            <a:xfrm rot="5400000">
              <a:off x="-4299809" y="-1261732"/>
              <a:ext cx="12246058" cy="1268946"/>
              <a:chOff x="1422399" y="3464158"/>
              <a:chExt cx="8266544" cy="609601"/>
            </a:xfrm>
          </p:grpSpPr>
          <p:sp>
            <p:nvSpPr>
              <p:cNvPr id="344" name="Google Shape;190;p13">
                <a:extLst>
                  <a:ext uri="{FF2B5EF4-FFF2-40B4-BE49-F238E27FC236}">
                    <a16:creationId xmlns:a16="http://schemas.microsoft.com/office/drawing/2014/main" id="{CF90E94E-082A-4021-A3BF-A6DEFF51BAC7}"/>
                  </a:ext>
                </a:extLst>
              </p:cNvPr>
              <p:cNvSpPr/>
              <p:nvPr/>
            </p:nvSpPr>
            <p:spPr>
              <a:xfrm>
                <a:off x="1422399" y="3464158"/>
                <a:ext cx="7527600" cy="609600"/>
              </a:xfrm>
              <a:prstGeom prst="rect">
                <a:avLst/>
              </a:prstGeom>
              <a:solidFill>
                <a:srgbClr val="1D2955"/>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45" name="Google Shape;191;p13">
                <a:extLst>
                  <a:ext uri="{FF2B5EF4-FFF2-40B4-BE49-F238E27FC236}">
                    <a16:creationId xmlns:a16="http://schemas.microsoft.com/office/drawing/2014/main" id="{1CD79A51-467B-442E-A52F-1A33D707577F}"/>
                  </a:ext>
                </a:extLst>
              </p:cNvPr>
              <p:cNvSpPr/>
              <p:nvPr/>
            </p:nvSpPr>
            <p:spPr>
              <a:xfrm rot="5400000">
                <a:off x="9014693" y="3399509"/>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46" name="Google Shape;192;p13">
                <a:extLst>
                  <a:ext uri="{FF2B5EF4-FFF2-40B4-BE49-F238E27FC236}">
                    <a16:creationId xmlns:a16="http://schemas.microsoft.com/office/drawing/2014/main" id="{9EAD6765-FF1D-4B1F-8121-4FA316E10FD3}"/>
                  </a:ext>
                </a:extLst>
              </p:cNvPr>
              <p:cNvSpPr/>
              <p:nvPr/>
            </p:nvSpPr>
            <p:spPr>
              <a:xfrm rot="5400000">
                <a:off x="9351815" y="3584231"/>
                <a:ext cx="304800" cy="369454"/>
              </a:xfrm>
              <a:custGeom>
                <a:avLst/>
                <a:gdLst/>
                <a:ahLst/>
                <a:cxnLst/>
                <a:rect l="l" t="t" r="r" b="b"/>
                <a:pathLst>
                  <a:path w="304800" h="369454" extrusionOk="0">
                    <a:moveTo>
                      <a:pt x="0" y="369454"/>
                    </a:moveTo>
                    <a:lnTo>
                      <a:pt x="152400" y="0"/>
                    </a:lnTo>
                    <a:lnTo>
                      <a:pt x="304800" y="369454"/>
                    </a:lnTo>
                    <a:close/>
                  </a:path>
                </a:pathLst>
              </a:custGeom>
              <a:solidFill>
                <a:srgbClr val="1D2955"/>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04" name="Google Shape;193;p13">
              <a:extLst>
                <a:ext uri="{FF2B5EF4-FFF2-40B4-BE49-F238E27FC236}">
                  <a16:creationId xmlns:a16="http://schemas.microsoft.com/office/drawing/2014/main" id="{F1ABA107-DF66-45C7-ACC3-8BB4A8339C4A}"/>
                </a:ext>
              </a:extLst>
            </p:cNvPr>
            <p:cNvGrpSpPr/>
            <p:nvPr/>
          </p:nvGrpSpPr>
          <p:grpSpPr>
            <a:xfrm rot="5400000">
              <a:off x="-5488542" y="-1581602"/>
              <a:ext cx="12246058" cy="1268945"/>
              <a:chOff x="1422399" y="4341685"/>
              <a:chExt cx="8266544" cy="609601"/>
            </a:xfrm>
          </p:grpSpPr>
          <p:sp>
            <p:nvSpPr>
              <p:cNvPr id="341" name="Google Shape;194;p13">
                <a:extLst>
                  <a:ext uri="{FF2B5EF4-FFF2-40B4-BE49-F238E27FC236}">
                    <a16:creationId xmlns:a16="http://schemas.microsoft.com/office/drawing/2014/main" id="{DDC946C3-859B-4CBD-89B3-FF406E09912A}"/>
                  </a:ext>
                </a:extLst>
              </p:cNvPr>
              <p:cNvSpPr/>
              <p:nvPr/>
            </p:nvSpPr>
            <p:spPr>
              <a:xfrm>
                <a:off x="1422399" y="4341685"/>
                <a:ext cx="7527600" cy="609600"/>
              </a:xfrm>
              <a:prstGeom prst="rect">
                <a:avLst/>
              </a:prstGeom>
              <a:solidFill>
                <a:srgbClr val="352F6D"/>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42" name="Google Shape;195;p13">
                <a:extLst>
                  <a:ext uri="{FF2B5EF4-FFF2-40B4-BE49-F238E27FC236}">
                    <a16:creationId xmlns:a16="http://schemas.microsoft.com/office/drawing/2014/main" id="{5072A6DD-31BA-4959-9BB4-2EA39E122AB8}"/>
                  </a:ext>
                </a:extLst>
              </p:cNvPr>
              <p:cNvSpPr/>
              <p:nvPr/>
            </p:nvSpPr>
            <p:spPr>
              <a:xfrm rot="5400000">
                <a:off x="9014693" y="4277036"/>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43" name="Google Shape;196;p13">
                <a:extLst>
                  <a:ext uri="{FF2B5EF4-FFF2-40B4-BE49-F238E27FC236}">
                    <a16:creationId xmlns:a16="http://schemas.microsoft.com/office/drawing/2014/main" id="{4B2A5D6C-95F5-436C-844D-9A64E5906FEA}"/>
                  </a:ext>
                </a:extLst>
              </p:cNvPr>
              <p:cNvSpPr/>
              <p:nvPr/>
            </p:nvSpPr>
            <p:spPr>
              <a:xfrm rot="5400000">
                <a:off x="9351815" y="4461758"/>
                <a:ext cx="304800" cy="369454"/>
              </a:xfrm>
              <a:custGeom>
                <a:avLst/>
                <a:gdLst/>
                <a:ahLst/>
                <a:cxnLst/>
                <a:rect l="l" t="t" r="r" b="b"/>
                <a:pathLst>
                  <a:path w="304800" h="369454" extrusionOk="0">
                    <a:moveTo>
                      <a:pt x="0" y="369454"/>
                    </a:moveTo>
                    <a:lnTo>
                      <a:pt x="152400" y="0"/>
                    </a:lnTo>
                    <a:lnTo>
                      <a:pt x="304800" y="369454"/>
                    </a:lnTo>
                    <a:close/>
                  </a:path>
                </a:pathLst>
              </a:custGeom>
              <a:solidFill>
                <a:srgbClr val="352F6D"/>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05" name="Google Shape;197;p13">
              <a:extLst>
                <a:ext uri="{FF2B5EF4-FFF2-40B4-BE49-F238E27FC236}">
                  <a16:creationId xmlns:a16="http://schemas.microsoft.com/office/drawing/2014/main" id="{C448B1E5-C504-4756-91D2-40EBED3E423C}"/>
                </a:ext>
              </a:extLst>
            </p:cNvPr>
            <p:cNvGrpSpPr/>
            <p:nvPr/>
          </p:nvGrpSpPr>
          <p:grpSpPr>
            <a:xfrm rot="5400000">
              <a:off x="16864493" y="-1070349"/>
              <a:ext cx="12246058" cy="1268946"/>
              <a:chOff x="1422399" y="3464158"/>
              <a:chExt cx="8266544" cy="609601"/>
            </a:xfrm>
          </p:grpSpPr>
          <p:sp>
            <p:nvSpPr>
              <p:cNvPr id="338" name="Google Shape;198;p13">
                <a:extLst>
                  <a:ext uri="{FF2B5EF4-FFF2-40B4-BE49-F238E27FC236}">
                    <a16:creationId xmlns:a16="http://schemas.microsoft.com/office/drawing/2014/main" id="{DE5C7BF5-DAD2-4E9C-8E4E-292CA71CC81B}"/>
                  </a:ext>
                </a:extLst>
              </p:cNvPr>
              <p:cNvSpPr/>
              <p:nvPr/>
            </p:nvSpPr>
            <p:spPr>
              <a:xfrm>
                <a:off x="1422399" y="3464158"/>
                <a:ext cx="7527600" cy="609600"/>
              </a:xfrm>
              <a:prstGeom prst="rect">
                <a:avLst/>
              </a:prstGeom>
              <a:solidFill>
                <a:srgbClr val="89BE49"/>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39" name="Google Shape;199;p13">
                <a:extLst>
                  <a:ext uri="{FF2B5EF4-FFF2-40B4-BE49-F238E27FC236}">
                    <a16:creationId xmlns:a16="http://schemas.microsoft.com/office/drawing/2014/main" id="{BB62F9EC-2B8A-4AFD-81BE-2E34B8058565}"/>
                  </a:ext>
                </a:extLst>
              </p:cNvPr>
              <p:cNvSpPr/>
              <p:nvPr/>
            </p:nvSpPr>
            <p:spPr>
              <a:xfrm rot="5400000">
                <a:off x="9014693" y="3399509"/>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40" name="Google Shape;200;p13">
                <a:extLst>
                  <a:ext uri="{FF2B5EF4-FFF2-40B4-BE49-F238E27FC236}">
                    <a16:creationId xmlns:a16="http://schemas.microsoft.com/office/drawing/2014/main" id="{3AC16C0A-F0E2-42FC-9877-A3FA65D1C6AD}"/>
                  </a:ext>
                </a:extLst>
              </p:cNvPr>
              <p:cNvSpPr/>
              <p:nvPr/>
            </p:nvSpPr>
            <p:spPr>
              <a:xfrm rot="5400000">
                <a:off x="9351815" y="3584231"/>
                <a:ext cx="304800" cy="369454"/>
              </a:xfrm>
              <a:custGeom>
                <a:avLst/>
                <a:gdLst/>
                <a:ahLst/>
                <a:cxnLst/>
                <a:rect l="l" t="t" r="r" b="b"/>
                <a:pathLst>
                  <a:path w="304800" h="369454" extrusionOk="0">
                    <a:moveTo>
                      <a:pt x="0" y="369454"/>
                    </a:moveTo>
                    <a:lnTo>
                      <a:pt x="152400" y="0"/>
                    </a:lnTo>
                    <a:lnTo>
                      <a:pt x="304800" y="369454"/>
                    </a:lnTo>
                    <a:close/>
                  </a:path>
                </a:pathLst>
              </a:custGeom>
              <a:solidFill>
                <a:srgbClr val="89BE49"/>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06" name="Google Shape;201;p13">
              <a:extLst>
                <a:ext uri="{FF2B5EF4-FFF2-40B4-BE49-F238E27FC236}">
                  <a16:creationId xmlns:a16="http://schemas.microsoft.com/office/drawing/2014/main" id="{48B6A24C-3317-4031-8484-551982F0319A}"/>
                </a:ext>
              </a:extLst>
            </p:cNvPr>
            <p:cNvGrpSpPr/>
            <p:nvPr/>
          </p:nvGrpSpPr>
          <p:grpSpPr>
            <a:xfrm rot="5400000">
              <a:off x="15777229" y="-2046627"/>
              <a:ext cx="12246058" cy="1268946"/>
              <a:chOff x="369452" y="3304906"/>
              <a:chExt cx="8266544" cy="609601"/>
            </a:xfrm>
          </p:grpSpPr>
          <p:sp>
            <p:nvSpPr>
              <p:cNvPr id="335" name="Google Shape;202;p13">
                <a:extLst>
                  <a:ext uri="{FF2B5EF4-FFF2-40B4-BE49-F238E27FC236}">
                    <a16:creationId xmlns:a16="http://schemas.microsoft.com/office/drawing/2014/main" id="{440EE596-E67E-4247-99CE-C329409FCF96}"/>
                  </a:ext>
                </a:extLst>
              </p:cNvPr>
              <p:cNvSpPr/>
              <p:nvPr/>
            </p:nvSpPr>
            <p:spPr>
              <a:xfrm>
                <a:off x="369452" y="3304906"/>
                <a:ext cx="7527600" cy="609600"/>
              </a:xfrm>
              <a:prstGeom prst="rect">
                <a:avLst/>
              </a:prstGeom>
              <a:solidFill>
                <a:srgbClr val="EED425"/>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36" name="Google Shape;203;p13">
                <a:extLst>
                  <a:ext uri="{FF2B5EF4-FFF2-40B4-BE49-F238E27FC236}">
                    <a16:creationId xmlns:a16="http://schemas.microsoft.com/office/drawing/2014/main" id="{07AEBEEE-0A4B-4486-94D0-FBCD8F68D438}"/>
                  </a:ext>
                </a:extLst>
              </p:cNvPr>
              <p:cNvSpPr/>
              <p:nvPr/>
            </p:nvSpPr>
            <p:spPr>
              <a:xfrm rot="5400000">
                <a:off x="7961746" y="3240257"/>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37" name="Google Shape;204;p13">
                <a:extLst>
                  <a:ext uri="{FF2B5EF4-FFF2-40B4-BE49-F238E27FC236}">
                    <a16:creationId xmlns:a16="http://schemas.microsoft.com/office/drawing/2014/main" id="{83CB5313-4EF9-4FEF-B64E-A0344D60C0C3}"/>
                  </a:ext>
                </a:extLst>
              </p:cNvPr>
              <p:cNvSpPr/>
              <p:nvPr/>
            </p:nvSpPr>
            <p:spPr>
              <a:xfrm rot="5400000">
                <a:off x="8298868" y="3424979"/>
                <a:ext cx="304800" cy="369454"/>
              </a:xfrm>
              <a:custGeom>
                <a:avLst/>
                <a:gdLst/>
                <a:ahLst/>
                <a:cxnLst/>
                <a:rect l="l" t="t" r="r" b="b"/>
                <a:pathLst>
                  <a:path w="304800" h="369454" extrusionOk="0">
                    <a:moveTo>
                      <a:pt x="0" y="369454"/>
                    </a:moveTo>
                    <a:lnTo>
                      <a:pt x="152400" y="0"/>
                    </a:lnTo>
                    <a:lnTo>
                      <a:pt x="304800" y="369454"/>
                    </a:lnTo>
                    <a:close/>
                  </a:path>
                </a:pathLst>
              </a:custGeom>
              <a:solidFill>
                <a:srgbClr val="EED425"/>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07" name="Google Shape;205;p13">
              <a:extLst>
                <a:ext uri="{FF2B5EF4-FFF2-40B4-BE49-F238E27FC236}">
                  <a16:creationId xmlns:a16="http://schemas.microsoft.com/office/drawing/2014/main" id="{C018AE5D-A78A-468E-8220-E49FE2738CE6}"/>
                </a:ext>
              </a:extLst>
            </p:cNvPr>
            <p:cNvGrpSpPr/>
            <p:nvPr/>
          </p:nvGrpSpPr>
          <p:grpSpPr>
            <a:xfrm rot="5400000">
              <a:off x="14588574" y="-1343998"/>
              <a:ext cx="12246058" cy="1268946"/>
              <a:chOff x="1422399" y="5165883"/>
              <a:chExt cx="8266544" cy="609601"/>
            </a:xfrm>
          </p:grpSpPr>
          <p:sp>
            <p:nvSpPr>
              <p:cNvPr id="332" name="Google Shape;206;p13">
                <a:extLst>
                  <a:ext uri="{FF2B5EF4-FFF2-40B4-BE49-F238E27FC236}">
                    <a16:creationId xmlns:a16="http://schemas.microsoft.com/office/drawing/2014/main" id="{F0E66DBB-3443-43BF-98EB-42E89CAB3925}"/>
                  </a:ext>
                </a:extLst>
              </p:cNvPr>
              <p:cNvSpPr/>
              <p:nvPr/>
            </p:nvSpPr>
            <p:spPr>
              <a:xfrm>
                <a:off x="1422399" y="5165883"/>
                <a:ext cx="7527600" cy="609600"/>
              </a:xfrm>
              <a:prstGeom prst="rect">
                <a:avLst/>
              </a:prstGeom>
              <a:solidFill>
                <a:srgbClr val="EB702C"/>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33" name="Google Shape;207;p13">
                <a:extLst>
                  <a:ext uri="{FF2B5EF4-FFF2-40B4-BE49-F238E27FC236}">
                    <a16:creationId xmlns:a16="http://schemas.microsoft.com/office/drawing/2014/main" id="{98795D23-68C8-4C5A-A960-3B943F9076F1}"/>
                  </a:ext>
                </a:extLst>
              </p:cNvPr>
              <p:cNvSpPr/>
              <p:nvPr/>
            </p:nvSpPr>
            <p:spPr>
              <a:xfrm rot="5400000">
                <a:off x="9014693" y="5101234"/>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34" name="Google Shape;208;p13">
                <a:extLst>
                  <a:ext uri="{FF2B5EF4-FFF2-40B4-BE49-F238E27FC236}">
                    <a16:creationId xmlns:a16="http://schemas.microsoft.com/office/drawing/2014/main" id="{CB94A45F-08F0-48B0-852E-D7FE07F77286}"/>
                  </a:ext>
                </a:extLst>
              </p:cNvPr>
              <p:cNvSpPr/>
              <p:nvPr/>
            </p:nvSpPr>
            <p:spPr>
              <a:xfrm rot="5400000">
                <a:off x="9351815" y="5285956"/>
                <a:ext cx="304800" cy="369454"/>
              </a:xfrm>
              <a:custGeom>
                <a:avLst/>
                <a:gdLst/>
                <a:ahLst/>
                <a:cxnLst/>
                <a:rect l="l" t="t" r="r" b="b"/>
                <a:pathLst>
                  <a:path w="304800" h="369454" extrusionOk="0">
                    <a:moveTo>
                      <a:pt x="0" y="369454"/>
                    </a:moveTo>
                    <a:lnTo>
                      <a:pt x="152400" y="0"/>
                    </a:lnTo>
                    <a:lnTo>
                      <a:pt x="304800" y="369454"/>
                    </a:lnTo>
                    <a:close/>
                  </a:path>
                </a:pathLst>
              </a:custGeom>
              <a:solidFill>
                <a:srgbClr val="EB702C"/>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08" name="Google Shape;209;p13">
              <a:extLst>
                <a:ext uri="{FF2B5EF4-FFF2-40B4-BE49-F238E27FC236}">
                  <a16:creationId xmlns:a16="http://schemas.microsoft.com/office/drawing/2014/main" id="{9315FE6F-856C-43F1-941B-77F80D4331A8}"/>
                </a:ext>
              </a:extLst>
            </p:cNvPr>
            <p:cNvGrpSpPr/>
            <p:nvPr/>
          </p:nvGrpSpPr>
          <p:grpSpPr>
            <a:xfrm rot="5400000">
              <a:off x="13401638" y="-518107"/>
              <a:ext cx="12246058" cy="1268946"/>
              <a:chOff x="1422398" y="6000656"/>
              <a:chExt cx="8266544" cy="609601"/>
            </a:xfrm>
          </p:grpSpPr>
          <p:sp>
            <p:nvSpPr>
              <p:cNvPr id="329" name="Google Shape;210;p13">
                <a:extLst>
                  <a:ext uri="{FF2B5EF4-FFF2-40B4-BE49-F238E27FC236}">
                    <a16:creationId xmlns:a16="http://schemas.microsoft.com/office/drawing/2014/main" id="{45E11D3E-7F16-4383-AD0D-FA369D941784}"/>
                  </a:ext>
                </a:extLst>
              </p:cNvPr>
              <p:cNvSpPr/>
              <p:nvPr/>
            </p:nvSpPr>
            <p:spPr>
              <a:xfrm>
                <a:off x="1422398" y="6000656"/>
                <a:ext cx="7527600" cy="609600"/>
              </a:xfrm>
              <a:prstGeom prst="rect">
                <a:avLst/>
              </a:prstGeom>
              <a:solidFill>
                <a:srgbClr val="E12431"/>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30" name="Google Shape;211;p13">
                <a:extLst>
                  <a:ext uri="{FF2B5EF4-FFF2-40B4-BE49-F238E27FC236}">
                    <a16:creationId xmlns:a16="http://schemas.microsoft.com/office/drawing/2014/main" id="{769A97D6-2FDE-47B1-B772-B7C664558AA8}"/>
                  </a:ext>
                </a:extLst>
              </p:cNvPr>
              <p:cNvSpPr/>
              <p:nvPr/>
            </p:nvSpPr>
            <p:spPr>
              <a:xfrm rot="5400000">
                <a:off x="9014692" y="5936007"/>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31" name="Google Shape;212;p13">
                <a:extLst>
                  <a:ext uri="{FF2B5EF4-FFF2-40B4-BE49-F238E27FC236}">
                    <a16:creationId xmlns:a16="http://schemas.microsoft.com/office/drawing/2014/main" id="{DFF158ED-966A-4179-AB59-5B8887281424}"/>
                  </a:ext>
                </a:extLst>
              </p:cNvPr>
              <p:cNvSpPr/>
              <p:nvPr/>
            </p:nvSpPr>
            <p:spPr>
              <a:xfrm rot="5400000">
                <a:off x="9351814" y="6120729"/>
                <a:ext cx="304800" cy="369454"/>
              </a:xfrm>
              <a:custGeom>
                <a:avLst/>
                <a:gdLst/>
                <a:ahLst/>
                <a:cxnLst/>
                <a:rect l="l" t="t" r="r" b="b"/>
                <a:pathLst>
                  <a:path w="304800" h="369454" extrusionOk="0">
                    <a:moveTo>
                      <a:pt x="0" y="369454"/>
                    </a:moveTo>
                    <a:lnTo>
                      <a:pt x="152400" y="0"/>
                    </a:lnTo>
                    <a:lnTo>
                      <a:pt x="304800" y="369454"/>
                    </a:lnTo>
                    <a:close/>
                  </a:path>
                </a:pathLst>
              </a:custGeom>
              <a:solidFill>
                <a:srgbClr val="C0000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09" name="Google Shape;213;p13">
              <a:extLst>
                <a:ext uri="{FF2B5EF4-FFF2-40B4-BE49-F238E27FC236}">
                  <a16:creationId xmlns:a16="http://schemas.microsoft.com/office/drawing/2014/main" id="{9CCDD50D-96D2-4792-B437-084374D3C894}"/>
                </a:ext>
              </a:extLst>
            </p:cNvPr>
            <p:cNvGrpSpPr/>
            <p:nvPr/>
          </p:nvGrpSpPr>
          <p:grpSpPr>
            <a:xfrm rot="5400000">
              <a:off x="12266942" y="-2028882"/>
              <a:ext cx="12246058" cy="1268945"/>
              <a:chOff x="1422399" y="711126"/>
              <a:chExt cx="8266544" cy="609601"/>
            </a:xfrm>
          </p:grpSpPr>
          <p:sp>
            <p:nvSpPr>
              <p:cNvPr id="326" name="Google Shape;214;p13">
                <a:extLst>
                  <a:ext uri="{FF2B5EF4-FFF2-40B4-BE49-F238E27FC236}">
                    <a16:creationId xmlns:a16="http://schemas.microsoft.com/office/drawing/2014/main" id="{BCA5DD08-D413-44C6-BB52-E886272CBB83}"/>
                  </a:ext>
                </a:extLst>
              </p:cNvPr>
              <p:cNvSpPr/>
              <p:nvPr/>
            </p:nvSpPr>
            <p:spPr>
              <a:xfrm>
                <a:off x="1422399" y="711126"/>
                <a:ext cx="7527600" cy="609600"/>
              </a:xfrm>
              <a:prstGeom prst="rect">
                <a:avLst/>
              </a:prstGeom>
              <a:solidFill>
                <a:srgbClr val="C6306D"/>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27" name="Google Shape;215;p13">
                <a:extLst>
                  <a:ext uri="{FF2B5EF4-FFF2-40B4-BE49-F238E27FC236}">
                    <a16:creationId xmlns:a16="http://schemas.microsoft.com/office/drawing/2014/main" id="{85CB7AD9-FA6A-453C-ABBC-11C61D3C2903}"/>
                  </a:ext>
                </a:extLst>
              </p:cNvPr>
              <p:cNvSpPr/>
              <p:nvPr/>
            </p:nvSpPr>
            <p:spPr>
              <a:xfrm rot="5400000">
                <a:off x="9014693" y="646477"/>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28" name="Google Shape;216;p13">
                <a:extLst>
                  <a:ext uri="{FF2B5EF4-FFF2-40B4-BE49-F238E27FC236}">
                    <a16:creationId xmlns:a16="http://schemas.microsoft.com/office/drawing/2014/main" id="{4F1426BE-A056-4BC4-B752-8E45BD18534B}"/>
                  </a:ext>
                </a:extLst>
              </p:cNvPr>
              <p:cNvSpPr/>
              <p:nvPr/>
            </p:nvSpPr>
            <p:spPr>
              <a:xfrm rot="5400000">
                <a:off x="9351815" y="831199"/>
                <a:ext cx="304800" cy="369454"/>
              </a:xfrm>
              <a:custGeom>
                <a:avLst/>
                <a:gdLst/>
                <a:ahLst/>
                <a:cxnLst/>
                <a:rect l="l" t="t" r="r" b="b"/>
                <a:pathLst>
                  <a:path w="304800" h="369454" extrusionOk="0">
                    <a:moveTo>
                      <a:pt x="0" y="369454"/>
                    </a:moveTo>
                    <a:lnTo>
                      <a:pt x="152400" y="0"/>
                    </a:lnTo>
                    <a:lnTo>
                      <a:pt x="304800" y="369454"/>
                    </a:lnTo>
                    <a:close/>
                  </a:path>
                </a:pathLst>
              </a:custGeom>
              <a:solidFill>
                <a:srgbClr val="C6306D"/>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10" name="Google Shape;217;p13">
              <a:extLst>
                <a:ext uri="{FF2B5EF4-FFF2-40B4-BE49-F238E27FC236}">
                  <a16:creationId xmlns:a16="http://schemas.microsoft.com/office/drawing/2014/main" id="{3B507457-AE61-4A0A-A48B-C3B2B3DC2C63}"/>
                </a:ext>
              </a:extLst>
            </p:cNvPr>
            <p:cNvGrpSpPr/>
            <p:nvPr/>
          </p:nvGrpSpPr>
          <p:grpSpPr>
            <a:xfrm rot="5400000">
              <a:off x="11122022" y="-1070350"/>
              <a:ext cx="12246058" cy="1268945"/>
              <a:chOff x="1422400" y="1588655"/>
              <a:chExt cx="8266544" cy="609601"/>
            </a:xfrm>
          </p:grpSpPr>
          <p:sp>
            <p:nvSpPr>
              <p:cNvPr id="323" name="Google Shape;218;p13">
                <a:extLst>
                  <a:ext uri="{FF2B5EF4-FFF2-40B4-BE49-F238E27FC236}">
                    <a16:creationId xmlns:a16="http://schemas.microsoft.com/office/drawing/2014/main" id="{976EF846-B252-41F2-9821-3C8C62A34FF0}"/>
                  </a:ext>
                </a:extLst>
              </p:cNvPr>
              <p:cNvSpPr/>
              <p:nvPr/>
            </p:nvSpPr>
            <p:spPr>
              <a:xfrm>
                <a:off x="1422400" y="1588655"/>
                <a:ext cx="7527600" cy="609600"/>
              </a:xfrm>
              <a:prstGeom prst="rect">
                <a:avLst/>
              </a:prstGeom>
              <a:solidFill>
                <a:srgbClr val="A795C3"/>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24" name="Google Shape;219;p13">
                <a:extLst>
                  <a:ext uri="{FF2B5EF4-FFF2-40B4-BE49-F238E27FC236}">
                    <a16:creationId xmlns:a16="http://schemas.microsoft.com/office/drawing/2014/main" id="{C2F218BA-350D-40F5-9F35-2614E9F7EF5E}"/>
                  </a:ext>
                </a:extLst>
              </p:cNvPr>
              <p:cNvSpPr/>
              <p:nvPr/>
            </p:nvSpPr>
            <p:spPr>
              <a:xfrm rot="5400000">
                <a:off x="9014694" y="1524006"/>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25" name="Google Shape;220;p13">
                <a:extLst>
                  <a:ext uri="{FF2B5EF4-FFF2-40B4-BE49-F238E27FC236}">
                    <a16:creationId xmlns:a16="http://schemas.microsoft.com/office/drawing/2014/main" id="{82BF925B-8270-414D-A984-15485AD6569A}"/>
                  </a:ext>
                </a:extLst>
              </p:cNvPr>
              <p:cNvSpPr/>
              <p:nvPr/>
            </p:nvSpPr>
            <p:spPr>
              <a:xfrm rot="5400000">
                <a:off x="9351816" y="1708728"/>
                <a:ext cx="304800" cy="369454"/>
              </a:xfrm>
              <a:custGeom>
                <a:avLst/>
                <a:gdLst/>
                <a:ahLst/>
                <a:cxnLst/>
                <a:rect l="l" t="t" r="r" b="b"/>
                <a:pathLst>
                  <a:path w="304800" h="369454" extrusionOk="0">
                    <a:moveTo>
                      <a:pt x="0" y="369454"/>
                    </a:moveTo>
                    <a:lnTo>
                      <a:pt x="152400" y="0"/>
                    </a:lnTo>
                    <a:lnTo>
                      <a:pt x="304800" y="369454"/>
                    </a:lnTo>
                    <a:close/>
                  </a:path>
                </a:pathLst>
              </a:custGeom>
              <a:solidFill>
                <a:srgbClr val="A795C3"/>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11" name="Google Shape;221;p13">
              <a:extLst>
                <a:ext uri="{FF2B5EF4-FFF2-40B4-BE49-F238E27FC236}">
                  <a16:creationId xmlns:a16="http://schemas.microsoft.com/office/drawing/2014/main" id="{D870729F-F65F-405A-82A7-053B0C9C041A}"/>
                </a:ext>
              </a:extLst>
            </p:cNvPr>
            <p:cNvGrpSpPr/>
            <p:nvPr/>
          </p:nvGrpSpPr>
          <p:grpSpPr>
            <a:xfrm rot="5400000">
              <a:off x="10012474" y="-2281059"/>
              <a:ext cx="12246058" cy="1268946"/>
              <a:chOff x="1422400" y="2586629"/>
              <a:chExt cx="8266544" cy="609601"/>
            </a:xfrm>
          </p:grpSpPr>
          <p:sp>
            <p:nvSpPr>
              <p:cNvPr id="320" name="Google Shape;222;p13">
                <a:extLst>
                  <a:ext uri="{FF2B5EF4-FFF2-40B4-BE49-F238E27FC236}">
                    <a16:creationId xmlns:a16="http://schemas.microsoft.com/office/drawing/2014/main" id="{01D02591-B664-42C2-B847-DA31F4E127DB}"/>
                  </a:ext>
                </a:extLst>
              </p:cNvPr>
              <p:cNvSpPr/>
              <p:nvPr/>
            </p:nvSpPr>
            <p:spPr>
              <a:xfrm>
                <a:off x="1422400" y="2586629"/>
                <a:ext cx="7527600" cy="609600"/>
              </a:xfrm>
              <a:prstGeom prst="rect">
                <a:avLst/>
              </a:prstGeom>
              <a:solidFill>
                <a:srgbClr val="126996"/>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21" name="Google Shape;223;p13">
                <a:extLst>
                  <a:ext uri="{FF2B5EF4-FFF2-40B4-BE49-F238E27FC236}">
                    <a16:creationId xmlns:a16="http://schemas.microsoft.com/office/drawing/2014/main" id="{C3960D75-D873-41C6-A667-BDDA553EA287}"/>
                  </a:ext>
                </a:extLst>
              </p:cNvPr>
              <p:cNvSpPr/>
              <p:nvPr/>
            </p:nvSpPr>
            <p:spPr>
              <a:xfrm rot="5400000">
                <a:off x="9014694" y="2521980"/>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22" name="Google Shape;224;p13">
                <a:extLst>
                  <a:ext uri="{FF2B5EF4-FFF2-40B4-BE49-F238E27FC236}">
                    <a16:creationId xmlns:a16="http://schemas.microsoft.com/office/drawing/2014/main" id="{68A8BC74-F1D1-41F3-A733-22A9A24FC462}"/>
                  </a:ext>
                </a:extLst>
              </p:cNvPr>
              <p:cNvSpPr/>
              <p:nvPr/>
            </p:nvSpPr>
            <p:spPr>
              <a:xfrm rot="5400000">
                <a:off x="9351816" y="2706702"/>
                <a:ext cx="304800" cy="369454"/>
              </a:xfrm>
              <a:custGeom>
                <a:avLst/>
                <a:gdLst/>
                <a:ahLst/>
                <a:cxnLst/>
                <a:rect l="l" t="t" r="r" b="b"/>
                <a:pathLst>
                  <a:path w="304800" h="369454" extrusionOk="0">
                    <a:moveTo>
                      <a:pt x="0" y="369454"/>
                    </a:moveTo>
                    <a:lnTo>
                      <a:pt x="152400" y="0"/>
                    </a:lnTo>
                    <a:lnTo>
                      <a:pt x="304800" y="369454"/>
                    </a:lnTo>
                    <a:close/>
                  </a:path>
                </a:pathLst>
              </a:custGeom>
              <a:solidFill>
                <a:srgbClr val="126996"/>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12" name="Google Shape;225;p13">
              <a:extLst>
                <a:ext uri="{FF2B5EF4-FFF2-40B4-BE49-F238E27FC236}">
                  <a16:creationId xmlns:a16="http://schemas.microsoft.com/office/drawing/2014/main" id="{0A50B03B-463A-4612-A668-F485319BDCBB}"/>
                </a:ext>
              </a:extLst>
            </p:cNvPr>
            <p:cNvGrpSpPr/>
            <p:nvPr/>
          </p:nvGrpSpPr>
          <p:grpSpPr>
            <a:xfrm rot="5400000">
              <a:off x="8972999" y="-1581916"/>
              <a:ext cx="12246058" cy="1268946"/>
              <a:chOff x="1422399" y="3464158"/>
              <a:chExt cx="8266544" cy="609601"/>
            </a:xfrm>
          </p:grpSpPr>
          <p:sp>
            <p:nvSpPr>
              <p:cNvPr id="317" name="Google Shape;226;p13">
                <a:extLst>
                  <a:ext uri="{FF2B5EF4-FFF2-40B4-BE49-F238E27FC236}">
                    <a16:creationId xmlns:a16="http://schemas.microsoft.com/office/drawing/2014/main" id="{996581B5-3596-4C08-B0F2-65BDFCE5A49D}"/>
                  </a:ext>
                </a:extLst>
              </p:cNvPr>
              <p:cNvSpPr/>
              <p:nvPr/>
            </p:nvSpPr>
            <p:spPr>
              <a:xfrm>
                <a:off x="1422399" y="3464158"/>
                <a:ext cx="7527600" cy="609600"/>
              </a:xfrm>
              <a:prstGeom prst="rect">
                <a:avLst/>
              </a:prstGeom>
              <a:solidFill>
                <a:srgbClr val="1D2955"/>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18" name="Google Shape;227;p13">
                <a:extLst>
                  <a:ext uri="{FF2B5EF4-FFF2-40B4-BE49-F238E27FC236}">
                    <a16:creationId xmlns:a16="http://schemas.microsoft.com/office/drawing/2014/main" id="{A280FCC3-B6CD-4D4F-9108-28B68AEB323E}"/>
                  </a:ext>
                </a:extLst>
              </p:cNvPr>
              <p:cNvSpPr/>
              <p:nvPr/>
            </p:nvSpPr>
            <p:spPr>
              <a:xfrm rot="5400000">
                <a:off x="9014693" y="3399509"/>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19" name="Google Shape;228;p13">
                <a:extLst>
                  <a:ext uri="{FF2B5EF4-FFF2-40B4-BE49-F238E27FC236}">
                    <a16:creationId xmlns:a16="http://schemas.microsoft.com/office/drawing/2014/main" id="{F7D232B5-20F4-400E-AEBC-E7B5A27F5DDF}"/>
                  </a:ext>
                </a:extLst>
              </p:cNvPr>
              <p:cNvSpPr/>
              <p:nvPr/>
            </p:nvSpPr>
            <p:spPr>
              <a:xfrm rot="5400000">
                <a:off x="9351815" y="3584231"/>
                <a:ext cx="304800" cy="369454"/>
              </a:xfrm>
              <a:custGeom>
                <a:avLst/>
                <a:gdLst/>
                <a:ahLst/>
                <a:cxnLst/>
                <a:rect l="l" t="t" r="r" b="b"/>
                <a:pathLst>
                  <a:path w="304800" h="369454" extrusionOk="0">
                    <a:moveTo>
                      <a:pt x="0" y="369454"/>
                    </a:moveTo>
                    <a:lnTo>
                      <a:pt x="152400" y="0"/>
                    </a:lnTo>
                    <a:lnTo>
                      <a:pt x="304800" y="369454"/>
                    </a:lnTo>
                    <a:close/>
                  </a:path>
                </a:pathLst>
              </a:custGeom>
              <a:solidFill>
                <a:srgbClr val="1D2955"/>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13" name="Google Shape;229;p13">
              <a:extLst>
                <a:ext uri="{FF2B5EF4-FFF2-40B4-BE49-F238E27FC236}">
                  <a16:creationId xmlns:a16="http://schemas.microsoft.com/office/drawing/2014/main" id="{BD4CCD72-EE4F-4AB5-81A1-68D91503BD66}"/>
                </a:ext>
              </a:extLst>
            </p:cNvPr>
            <p:cNvGrpSpPr/>
            <p:nvPr/>
          </p:nvGrpSpPr>
          <p:grpSpPr>
            <a:xfrm rot="5400000">
              <a:off x="7784265" y="-1901786"/>
              <a:ext cx="12246058" cy="1268945"/>
              <a:chOff x="1422399" y="4341685"/>
              <a:chExt cx="8266544" cy="609601"/>
            </a:xfrm>
          </p:grpSpPr>
          <p:sp>
            <p:nvSpPr>
              <p:cNvPr id="314" name="Google Shape;230;p13">
                <a:extLst>
                  <a:ext uri="{FF2B5EF4-FFF2-40B4-BE49-F238E27FC236}">
                    <a16:creationId xmlns:a16="http://schemas.microsoft.com/office/drawing/2014/main" id="{1C1F63F7-633B-471C-90B5-CAC096F383D7}"/>
                  </a:ext>
                </a:extLst>
              </p:cNvPr>
              <p:cNvSpPr/>
              <p:nvPr/>
            </p:nvSpPr>
            <p:spPr>
              <a:xfrm>
                <a:off x="1422399" y="4341685"/>
                <a:ext cx="7527600" cy="609600"/>
              </a:xfrm>
              <a:prstGeom prst="rect">
                <a:avLst/>
              </a:prstGeom>
              <a:solidFill>
                <a:srgbClr val="352F6D"/>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15" name="Google Shape;231;p13">
                <a:extLst>
                  <a:ext uri="{FF2B5EF4-FFF2-40B4-BE49-F238E27FC236}">
                    <a16:creationId xmlns:a16="http://schemas.microsoft.com/office/drawing/2014/main" id="{211D5A6B-FC5E-498E-B86B-78990E2450F3}"/>
                  </a:ext>
                </a:extLst>
              </p:cNvPr>
              <p:cNvSpPr/>
              <p:nvPr/>
            </p:nvSpPr>
            <p:spPr>
              <a:xfrm rot="5400000">
                <a:off x="9014693" y="4277036"/>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316" name="Google Shape;232;p13">
                <a:extLst>
                  <a:ext uri="{FF2B5EF4-FFF2-40B4-BE49-F238E27FC236}">
                    <a16:creationId xmlns:a16="http://schemas.microsoft.com/office/drawing/2014/main" id="{D355F038-E0EB-44FF-8648-7F80C5082527}"/>
                  </a:ext>
                </a:extLst>
              </p:cNvPr>
              <p:cNvSpPr/>
              <p:nvPr/>
            </p:nvSpPr>
            <p:spPr>
              <a:xfrm rot="5400000">
                <a:off x="9351815" y="4461758"/>
                <a:ext cx="304800" cy="369454"/>
              </a:xfrm>
              <a:custGeom>
                <a:avLst/>
                <a:gdLst/>
                <a:ahLst/>
                <a:cxnLst/>
                <a:rect l="l" t="t" r="r" b="b"/>
                <a:pathLst>
                  <a:path w="304800" h="369454" extrusionOk="0">
                    <a:moveTo>
                      <a:pt x="0" y="369454"/>
                    </a:moveTo>
                    <a:lnTo>
                      <a:pt x="152400" y="0"/>
                    </a:lnTo>
                    <a:lnTo>
                      <a:pt x="304800" y="369454"/>
                    </a:lnTo>
                    <a:close/>
                  </a:path>
                </a:pathLst>
              </a:custGeom>
              <a:solidFill>
                <a:srgbClr val="352F6D"/>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grpSp>
        <p:nvGrpSpPr>
          <p:cNvPr id="377" name="Google Shape;63;p13">
            <a:extLst>
              <a:ext uri="{FF2B5EF4-FFF2-40B4-BE49-F238E27FC236}">
                <a16:creationId xmlns:a16="http://schemas.microsoft.com/office/drawing/2014/main" id="{2F4F4868-1B14-44DD-8B20-86E351B5D5CA}"/>
              </a:ext>
            </a:extLst>
          </p:cNvPr>
          <p:cNvGrpSpPr/>
          <p:nvPr/>
        </p:nvGrpSpPr>
        <p:grpSpPr>
          <a:xfrm>
            <a:off x="4676210" y="5198476"/>
            <a:ext cx="4848297" cy="2958153"/>
            <a:chOff x="15" y="26578910"/>
            <a:chExt cx="23621980" cy="14412779"/>
          </a:xfrm>
        </p:grpSpPr>
        <p:grpSp>
          <p:nvGrpSpPr>
            <p:cNvPr id="378" name="Google Shape;64;p13">
              <a:extLst>
                <a:ext uri="{FF2B5EF4-FFF2-40B4-BE49-F238E27FC236}">
                  <a16:creationId xmlns:a16="http://schemas.microsoft.com/office/drawing/2014/main" id="{44AD37A6-22A3-4BD3-A7AB-707B90714A0B}"/>
                </a:ext>
              </a:extLst>
            </p:cNvPr>
            <p:cNvGrpSpPr/>
            <p:nvPr/>
          </p:nvGrpSpPr>
          <p:grpSpPr>
            <a:xfrm rot="-5400000">
              <a:off x="4772510" y="32976942"/>
              <a:ext cx="12246058" cy="1268945"/>
              <a:chOff x="1422399" y="711126"/>
              <a:chExt cx="8266544" cy="609601"/>
            </a:xfrm>
          </p:grpSpPr>
          <p:sp>
            <p:nvSpPr>
              <p:cNvPr id="459" name="Google Shape;65;p13">
                <a:extLst>
                  <a:ext uri="{FF2B5EF4-FFF2-40B4-BE49-F238E27FC236}">
                    <a16:creationId xmlns:a16="http://schemas.microsoft.com/office/drawing/2014/main" id="{3F9ADC49-8522-4E87-9707-A691E57C6F87}"/>
                  </a:ext>
                </a:extLst>
              </p:cNvPr>
              <p:cNvSpPr/>
              <p:nvPr/>
            </p:nvSpPr>
            <p:spPr>
              <a:xfrm>
                <a:off x="1422399" y="711126"/>
                <a:ext cx="7527600" cy="609600"/>
              </a:xfrm>
              <a:prstGeom prst="rect">
                <a:avLst/>
              </a:prstGeom>
              <a:solidFill>
                <a:srgbClr val="0C0D11"/>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60" name="Google Shape;66;p13">
                <a:extLst>
                  <a:ext uri="{FF2B5EF4-FFF2-40B4-BE49-F238E27FC236}">
                    <a16:creationId xmlns:a16="http://schemas.microsoft.com/office/drawing/2014/main" id="{CF40F9CA-95C9-4FCB-B05E-6C3D48E6049F}"/>
                  </a:ext>
                </a:extLst>
              </p:cNvPr>
              <p:cNvSpPr/>
              <p:nvPr/>
            </p:nvSpPr>
            <p:spPr>
              <a:xfrm rot="5400000">
                <a:off x="9014693" y="646477"/>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61" name="Google Shape;67;p13">
                <a:extLst>
                  <a:ext uri="{FF2B5EF4-FFF2-40B4-BE49-F238E27FC236}">
                    <a16:creationId xmlns:a16="http://schemas.microsoft.com/office/drawing/2014/main" id="{8AC3A209-7D65-4A96-AC56-02047779F9B5}"/>
                  </a:ext>
                </a:extLst>
              </p:cNvPr>
              <p:cNvSpPr/>
              <p:nvPr/>
            </p:nvSpPr>
            <p:spPr>
              <a:xfrm rot="5400000">
                <a:off x="9351815" y="831199"/>
                <a:ext cx="304800" cy="369454"/>
              </a:xfrm>
              <a:custGeom>
                <a:avLst/>
                <a:gdLst/>
                <a:ahLst/>
                <a:cxnLst/>
                <a:rect l="l" t="t" r="r" b="b"/>
                <a:pathLst>
                  <a:path w="304800" h="369454" extrusionOk="0">
                    <a:moveTo>
                      <a:pt x="0" y="369454"/>
                    </a:moveTo>
                    <a:lnTo>
                      <a:pt x="152400" y="0"/>
                    </a:lnTo>
                    <a:lnTo>
                      <a:pt x="304800" y="369454"/>
                    </a:lnTo>
                    <a:close/>
                  </a:path>
                </a:pathLst>
              </a:custGeom>
              <a:solidFill>
                <a:srgbClr val="0C0D11"/>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79" name="Google Shape;68;p13">
              <a:extLst>
                <a:ext uri="{FF2B5EF4-FFF2-40B4-BE49-F238E27FC236}">
                  <a16:creationId xmlns:a16="http://schemas.microsoft.com/office/drawing/2014/main" id="{F377AA76-2A3E-4FB7-8388-7FBBD8BA7EA4}"/>
                </a:ext>
              </a:extLst>
            </p:cNvPr>
            <p:cNvGrpSpPr/>
            <p:nvPr/>
          </p:nvGrpSpPr>
          <p:grpSpPr>
            <a:xfrm rot="-5400000">
              <a:off x="5603767" y="32742592"/>
              <a:ext cx="12246058" cy="1268945"/>
              <a:chOff x="1422400" y="1588655"/>
              <a:chExt cx="8266544" cy="609601"/>
            </a:xfrm>
          </p:grpSpPr>
          <p:sp>
            <p:nvSpPr>
              <p:cNvPr id="456" name="Google Shape;69;p13">
                <a:extLst>
                  <a:ext uri="{FF2B5EF4-FFF2-40B4-BE49-F238E27FC236}">
                    <a16:creationId xmlns:a16="http://schemas.microsoft.com/office/drawing/2014/main" id="{1F698347-1671-4946-829C-51959837343E}"/>
                  </a:ext>
                </a:extLst>
              </p:cNvPr>
              <p:cNvSpPr/>
              <p:nvPr/>
            </p:nvSpPr>
            <p:spPr>
              <a:xfrm>
                <a:off x="1422400" y="1588655"/>
                <a:ext cx="7527600" cy="609600"/>
              </a:xfrm>
              <a:prstGeom prst="rect">
                <a:avLst/>
              </a:prstGeom>
              <a:solidFill>
                <a:srgbClr val="862B2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57" name="Google Shape;70;p13">
                <a:extLst>
                  <a:ext uri="{FF2B5EF4-FFF2-40B4-BE49-F238E27FC236}">
                    <a16:creationId xmlns:a16="http://schemas.microsoft.com/office/drawing/2014/main" id="{2DE2BE69-E1DC-406B-9D28-BF6DAB03CE54}"/>
                  </a:ext>
                </a:extLst>
              </p:cNvPr>
              <p:cNvSpPr/>
              <p:nvPr/>
            </p:nvSpPr>
            <p:spPr>
              <a:xfrm rot="5400000">
                <a:off x="9014694" y="1524006"/>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58" name="Google Shape;71;p13">
                <a:extLst>
                  <a:ext uri="{FF2B5EF4-FFF2-40B4-BE49-F238E27FC236}">
                    <a16:creationId xmlns:a16="http://schemas.microsoft.com/office/drawing/2014/main" id="{AE293870-E2E2-4B61-AF37-DA6EC57F14E2}"/>
                  </a:ext>
                </a:extLst>
              </p:cNvPr>
              <p:cNvSpPr/>
              <p:nvPr/>
            </p:nvSpPr>
            <p:spPr>
              <a:xfrm rot="5400000">
                <a:off x="9351816" y="1708728"/>
                <a:ext cx="304800" cy="369454"/>
              </a:xfrm>
              <a:custGeom>
                <a:avLst/>
                <a:gdLst/>
                <a:ahLst/>
                <a:cxnLst/>
                <a:rect l="l" t="t" r="r" b="b"/>
                <a:pathLst>
                  <a:path w="304800" h="369454" extrusionOk="0">
                    <a:moveTo>
                      <a:pt x="0" y="369454"/>
                    </a:moveTo>
                    <a:lnTo>
                      <a:pt x="152400" y="0"/>
                    </a:lnTo>
                    <a:lnTo>
                      <a:pt x="304800" y="369454"/>
                    </a:lnTo>
                    <a:close/>
                  </a:path>
                </a:pathLst>
              </a:custGeom>
              <a:solidFill>
                <a:srgbClr val="862B2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80" name="Google Shape;72;p13">
              <a:extLst>
                <a:ext uri="{FF2B5EF4-FFF2-40B4-BE49-F238E27FC236}">
                  <a16:creationId xmlns:a16="http://schemas.microsoft.com/office/drawing/2014/main" id="{FF8AC377-5EFC-404A-BAA0-AED06E386A33}"/>
                </a:ext>
              </a:extLst>
            </p:cNvPr>
            <p:cNvGrpSpPr/>
            <p:nvPr/>
          </p:nvGrpSpPr>
          <p:grpSpPr>
            <a:xfrm rot="-5400000">
              <a:off x="6806838" y="32067466"/>
              <a:ext cx="12246058" cy="1268946"/>
              <a:chOff x="1422400" y="2586629"/>
              <a:chExt cx="8266544" cy="609601"/>
            </a:xfrm>
          </p:grpSpPr>
          <p:sp>
            <p:nvSpPr>
              <p:cNvPr id="453" name="Google Shape;73;p13">
                <a:extLst>
                  <a:ext uri="{FF2B5EF4-FFF2-40B4-BE49-F238E27FC236}">
                    <a16:creationId xmlns:a16="http://schemas.microsoft.com/office/drawing/2014/main" id="{DD44E3DC-633F-4B7C-BD1D-9A35D3C83F7D}"/>
                  </a:ext>
                </a:extLst>
              </p:cNvPr>
              <p:cNvSpPr/>
              <p:nvPr/>
            </p:nvSpPr>
            <p:spPr>
              <a:xfrm>
                <a:off x="1422400" y="2586629"/>
                <a:ext cx="7527600" cy="609600"/>
              </a:xfrm>
              <a:prstGeom prst="rect">
                <a:avLst/>
              </a:prstGeom>
              <a:solidFill>
                <a:srgbClr val="0F8247"/>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54" name="Google Shape;74;p13">
                <a:extLst>
                  <a:ext uri="{FF2B5EF4-FFF2-40B4-BE49-F238E27FC236}">
                    <a16:creationId xmlns:a16="http://schemas.microsoft.com/office/drawing/2014/main" id="{AEFD75DC-497C-44CF-AE5F-FFF8D8E493E4}"/>
                  </a:ext>
                </a:extLst>
              </p:cNvPr>
              <p:cNvSpPr/>
              <p:nvPr/>
            </p:nvSpPr>
            <p:spPr>
              <a:xfrm rot="5400000">
                <a:off x="9014694" y="2521980"/>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55" name="Google Shape;75;p13">
                <a:extLst>
                  <a:ext uri="{FF2B5EF4-FFF2-40B4-BE49-F238E27FC236}">
                    <a16:creationId xmlns:a16="http://schemas.microsoft.com/office/drawing/2014/main" id="{39AE8381-91D9-462B-9256-EC27008F180E}"/>
                  </a:ext>
                </a:extLst>
              </p:cNvPr>
              <p:cNvSpPr/>
              <p:nvPr/>
            </p:nvSpPr>
            <p:spPr>
              <a:xfrm rot="5400000">
                <a:off x="9351816" y="2706702"/>
                <a:ext cx="304800" cy="369454"/>
              </a:xfrm>
              <a:custGeom>
                <a:avLst/>
                <a:gdLst/>
                <a:ahLst/>
                <a:cxnLst/>
                <a:rect l="l" t="t" r="r" b="b"/>
                <a:pathLst>
                  <a:path w="304800" h="369454" extrusionOk="0">
                    <a:moveTo>
                      <a:pt x="0" y="369454"/>
                    </a:moveTo>
                    <a:lnTo>
                      <a:pt x="152400" y="0"/>
                    </a:lnTo>
                    <a:lnTo>
                      <a:pt x="304800" y="369454"/>
                    </a:lnTo>
                    <a:close/>
                  </a:path>
                </a:pathLst>
              </a:custGeom>
              <a:solidFill>
                <a:srgbClr val="0F8247"/>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81" name="Google Shape;76;p13">
              <a:extLst>
                <a:ext uri="{FF2B5EF4-FFF2-40B4-BE49-F238E27FC236}">
                  <a16:creationId xmlns:a16="http://schemas.microsoft.com/office/drawing/2014/main" id="{94D2ED08-512D-4583-84FC-873523E9F377}"/>
                </a:ext>
              </a:extLst>
            </p:cNvPr>
            <p:cNvGrpSpPr/>
            <p:nvPr/>
          </p:nvGrpSpPr>
          <p:grpSpPr>
            <a:xfrm rot="-5400000">
              <a:off x="7784266" y="32703295"/>
              <a:ext cx="12246058" cy="1268946"/>
              <a:chOff x="1422399" y="3464158"/>
              <a:chExt cx="8266544" cy="609601"/>
            </a:xfrm>
          </p:grpSpPr>
          <p:sp>
            <p:nvSpPr>
              <p:cNvPr id="450" name="Google Shape;77;p13">
                <a:extLst>
                  <a:ext uri="{FF2B5EF4-FFF2-40B4-BE49-F238E27FC236}">
                    <a16:creationId xmlns:a16="http://schemas.microsoft.com/office/drawing/2014/main" id="{FC10CFB2-7AED-4C73-B926-574551AB96A4}"/>
                  </a:ext>
                </a:extLst>
              </p:cNvPr>
              <p:cNvSpPr/>
              <p:nvPr/>
            </p:nvSpPr>
            <p:spPr>
              <a:xfrm>
                <a:off x="1422399" y="3464158"/>
                <a:ext cx="7527600" cy="609600"/>
              </a:xfrm>
              <a:prstGeom prst="rect">
                <a:avLst/>
              </a:prstGeom>
              <a:solidFill>
                <a:srgbClr val="89BE49"/>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51" name="Google Shape;78;p13">
                <a:extLst>
                  <a:ext uri="{FF2B5EF4-FFF2-40B4-BE49-F238E27FC236}">
                    <a16:creationId xmlns:a16="http://schemas.microsoft.com/office/drawing/2014/main" id="{32B0A625-E102-459A-8936-921844C88BB7}"/>
                  </a:ext>
                </a:extLst>
              </p:cNvPr>
              <p:cNvSpPr/>
              <p:nvPr/>
            </p:nvSpPr>
            <p:spPr>
              <a:xfrm rot="5400000">
                <a:off x="9014693" y="3399509"/>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52" name="Google Shape;79;p13">
                <a:extLst>
                  <a:ext uri="{FF2B5EF4-FFF2-40B4-BE49-F238E27FC236}">
                    <a16:creationId xmlns:a16="http://schemas.microsoft.com/office/drawing/2014/main" id="{71157D03-9EAF-4E4A-8936-2F0A0CB9C3F6}"/>
                  </a:ext>
                </a:extLst>
              </p:cNvPr>
              <p:cNvSpPr/>
              <p:nvPr/>
            </p:nvSpPr>
            <p:spPr>
              <a:xfrm rot="5400000">
                <a:off x="9351815" y="3584231"/>
                <a:ext cx="304800" cy="369454"/>
              </a:xfrm>
              <a:custGeom>
                <a:avLst/>
                <a:gdLst/>
                <a:ahLst/>
                <a:cxnLst/>
                <a:rect l="l" t="t" r="r" b="b"/>
                <a:pathLst>
                  <a:path w="304800" h="369454" extrusionOk="0">
                    <a:moveTo>
                      <a:pt x="0" y="369454"/>
                    </a:moveTo>
                    <a:lnTo>
                      <a:pt x="152400" y="0"/>
                    </a:lnTo>
                    <a:lnTo>
                      <a:pt x="304800" y="369454"/>
                    </a:lnTo>
                    <a:close/>
                  </a:path>
                </a:pathLst>
              </a:custGeom>
              <a:solidFill>
                <a:srgbClr val="89BE49"/>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82" name="Google Shape;80;p13">
              <a:extLst>
                <a:ext uri="{FF2B5EF4-FFF2-40B4-BE49-F238E27FC236}">
                  <a16:creationId xmlns:a16="http://schemas.microsoft.com/office/drawing/2014/main" id="{9333EABC-ABCB-4AB2-93FD-8C9A1131E8D1}"/>
                </a:ext>
              </a:extLst>
            </p:cNvPr>
            <p:cNvGrpSpPr/>
            <p:nvPr/>
          </p:nvGrpSpPr>
          <p:grpSpPr>
            <a:xfrm rot="-5400000">
              <a:off x="8871530" y="33679571"/>
              <a:ext cx="12246058" cy="1268946"/>
              <a:chOff x="369452" y="3304906"/>
              <a:chExt cx="8266544" cy="609601"/>
            </a:xfrm>
          </p:grpSpPr>
          <p:sp>
            <p:nvSpPr>
              <p:cNvPr id="447" name="Google Shape;81;p13">
                <a:extLst>
                  <a:ext uri="{FF2B5EF4-FFF2-40B4-BE49-F238E27FC236}">
                    <a16:creationId xmlns:a16="http://schemas.microsoft.com/office/drawing/2014/main" id="{0732FC19-62B7-4F0C-9ED0-3AD35EAF9D79}"/>
                  </a:ext>
                </a:extLst>
              </p:cNvPr>
              <p:cNvSpPr/>
              <p:nvPr/>
            </p:nvSpPr>
            <p:spPr>
              <a:xfrm>
                <a:off x="369452" y="3304906"/>
                <a:ext cx="7527600" cy="609600"/>
              </a:xfrm>
              <a:prstGeom prst="rect">
                <a:avLst/>
              </a:prstGeom>
              <a:solidFill>
                <a:srgbClr val="EED425"/>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48" name="Google Shape;82;p13">
                <a:extLst>
                  <a:ext uri="{FF2B5EF4-FFF2-40B4-BE49-F238E27FC236}">
                    <a16:creationId xmlns:a16="http://schemas.microsoft.com/office/drawing/2014/main" id="{C6A9327A-D327-43D8-AB8D-929F11EF4454}"/>
                  </a:ext>
                </a:extLst>
              </p:cNvPr>
              <p:cNvSpPr/>
              <p:nvPr/>
            </p:nvSpPr>
            <p:spPr>
              <a:xfrm rot="5400000">
                <a:off x="7961746" y="3240257"/>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49" name="Google Shape;83;p13">
                <a:extLst>
                  <a:ext uri="{FF2B5EF4-FFF2-40B4-BE49-F238E27FC236}">
                    <a16:creationId xmlns:a16="http://schemas.microsoft.com/office/drawing/2014/main" id="{E2E53D45-AAF3-44B0-B027-61F6F7432CBE}"/>
                  </a:ext>
                </a:extLst>
              </p:cNvPr>
              <p:cNvSpPr/>
              <p:nvPr/>
            </p:nvSpPr>
            <p:spPr>
              <a:xfrm rot="5400000">
                <a:off x="8298868" y="3424979"/>
                <a:ext cx="304800" cy="369454"/>
              </a:xfrm>
              <a:custGeom>
                <a:avLst/>
                <a:gdLst/>
                <a:ahLst/>
                <a:cxnLst/>
                <a:rect l="l" t="t" r="r" b="b"/>
                <a:pathLst>
                  <a:path w="304800" h="369454" extrusionOk="0">
                    <a:moveTo>
                      <a:pt x="0" y="369454"/>
                    </a:moveTo>
                    <a:lnTo>
                      <a:pt x="152400" y="0"/>
                    </a:lnTo>
                    <a:lnTo>
                      <a:pt x="304800" y="369454"/>
                    </a:lnTo>
                    <a:close/>
                  </a:path>
                </a:pathLst>
              </a:custGeom>
              <a:solidFill>
                <a:srgbClr val="EED425"/>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83" name="Google Shape;84;p13">
              <a:extLst>
                <a:ext uri="{FF2B5EF4-FFF2-40B4-BE49-F238E27FC236}">
                  <a16:creationId xmlns:a16="http://schemas.microsoft.com/office/drawing/2014/main" id="{AE15CFBD-EA7A-40F7-A481-521607148E82}"/>
                </a:ext>
              </a:extLst>
            </p:cNvPr>
            <p:cNvGrpSpPr/>
            <p:nvPr/>
          </p:nvGrpSpPr>
          <p:grpSpPr>
            <a:xfrm rot="-5400000">
              <a:off x="10060186" y="32976942"/>
              <a:ext cx="12246058" cy="1268946"/>
              <a:chOff x="1422399" y="5165883"/>
              <a:chExt cx="8266544" cy="609601"/>
            </a:xfrm>
          </p:grpSpPr>
          <p:sp>
            <p:nvSpPr>
              <p:cNvPr id="444" name="Google Shape;85;p13">
                <a:extLst>
                  <a:ext uri="{FF2B5EF4-FFF2-40B4-BE49-F238E27FC236}">
                    <a16:creationId xmlns:a16="http://schemas.microsoft.com/office/drawing/2014/main" id="{5C541A0A-9ABD-4A24-8A96-90EC7CEB74DB}"/>
                  </a:ext>
                </a:extLst>
              </p:cNvPr>
              <p:cNvSpPr/>
              <p:nvPr/>
            </p:nvSpPr>
            <p:spPr>
              <a:xfrm>
                <a:off x="1422399" y="5165883"/>
                <a:ext cx="7527600" cy="609600"/>
              </a:xfrm>
              <a:prstGeom prst="rect">
                <a:avLst/>
              </a:prstGeom>
              <a:solidFill>
                <a:srgbClr val="EB702C"/>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45" name="Google Shape;86;p13">
                <a:extLst>
                  <a:ext uri="{FF2B5EF4-FFF2-40B4-BE49-F238E27FC236}">
                    <a16:creationId xmlns:a16="http://schemas.microsoft.com/office/drawing/2014/main" id="{488CE0AA-7AEF-4C25-B1F2-5224C2322C81}"/>
                  </a:ext>
                </a:extLst>
              </p:cNvPr>
              <p:cNvSpPr/>
              <p:nvPr/>
            </p:nvSpPr>
            <p:spPr>
              <a:xfrm rot="5400000">
                <a:off x="9014693" y="5101234"/>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46" name="Google Shape;87;p13">
                <a:extLst>
                  <a:ext uri="{FF2B5EF4-FFF2-40B4-BE49-F238E27FC236}">
                    <a16:creationId xmlns:a16="http://schemas.microsoft.com/office/drawing/2014/main" id="{60AF6534-D802-4D07-A402-D78D26F9E9F3}"/>
                  </a:ext>
                </a:extLst>
              </p:cNvPr>
              <p:cNvSpPr/>
              <p:nvPr/>
            </p:nvSpPr>
            <p:spPr>
              <a:xfrm rot="5400000">
                <a:off x="9351815" y="5285956"/>
                <a:ext cx="304800" cy="369454"/>
              </a:xfrm>
              <a:custGeom>
                <a:avLst/>
                <a:gdLst/>
                <a:ahLst/>
                <a:cxnLst/>
                <a:rect l="l" t="t" r="r" b="b"/>
                <a:pathLst>
                  <a:path w="304800" h="369454" extrusionOk="0">
                    <a:moveTo>
                      <a:pt x="0" y="369454"/>
                    </a:moveTo>
                    <a:lnTo>
                      <a:pt x="152400" y="0"/>
                    </a:lnTo>
                    <a:lnTo>
                      <a:pt x="304800" y="369454"/>
                    </a:lnTo>
                    <a:close/>
                  </a:path>
                </a:pathLst>
              </a:custGeom>
              <a:solidFill>
                <a:srgbClr val="EB702C"/>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84" name="Google Shape;88;p13">
              <a:extLst>
                <a:ext uri="{FF2B5EF4-FFF2-40B4-BE49-F238E27FC236}">
                  <a16:creationId xmlns:a16="http://schemas.microsoft.com/office/drawing/2014/main" id="{8236FD2A-852F-4B80-9AF2-C5F0BFACBAA0}"/>
                </a:ext>
              </a:extLst>
            </p:cNvPr>
            <p:cNvGrpSpPr/>
            <p:nvPr/>
          </p:nvGrpSpPr>
          <p:grpSpPr>
            <a:xfrm rot="-5400000">
              <a:off x="11247121" y="32151051"/>
              <a:ext cx="12246058" cy="1268946"/>
              <a:chOff x="1422398" y="6000656"/>
              <a:chExt cx="8266544" cy="609601"/>
            </a:xfrm>
          </p:grpSpPr>
          <p:sp>
            <p:nvSpPr>
              <p:cNvPr id="441" name="Google Shape;89;p13">
                <a:extLst>
                  <a:ext uri="{FF2B5EF4-FFF2-40B4-BE49-F238E27FC236}">
                    <a16:creationId xmlns:a16="http://schemas.microsoft.com/office/drawing/2014/main" id="{1B508E25-943A-4C41-9013-E5C11D8FE520}"/>
                  </a:ext>
                </a:extLst>
              </p:cNvPr>
              <p:cNvSpPr/>
              <p:nvPr/>
            </p:nvSpPr>
            <p:spPr>
              <a:xfrm>
                <a:off x="1422398" y="6000656"/>
                <a:ext cx="7527600" cy="609600"/>
              </a:xfrm>
              <a:prstGeom prst="rect">
                <a:avLst/>
              </a:prstGeom>
              <a:solidFill>
                <a:srgbClr val="E12431"/>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42" name="Google Shape;90;p13">
                <a:extLst>
                  <a:ext uri="{FF2B5EF4-FFF2-40B4-BE49-F238E27FC236}">
                    <a16:creationId xmlns:a16="http://schemas.microsoft.com/office/drawing/2014/main" id="{8F69106D-C033-44BF-A801-35B4A1A6D8B5}"/>
                  </a:ext>
                </a:extLst>
              </p:cNvPr>
              <p:cNvSpPr/>
              <p:nvPr/>
            </p:nvSpPr>
            <p:spPr>
              <a:xfrm rot="5400000">
                <a:off x="9014692" y="5936007"/>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43" name="Google Shape;91;p13">
                <a:extLst>
                  <a:ext uri="{FF2B5EF4-FFF2-40B4-BE49-F238E27FC236}">
                    <a16:creationId xmlns:a16="http://schemas.microsoft.com/office/drawing/2014/main" id="{444B5DC7-F942-4D4C-8B43-F09AE37C0CA5}"/>
                  </a:ext>
                </a:extLst>
              </p:cNvPr>
              <p:cNvSpPr/>
              <p:nvPr/>
            </p:nvSpPr>
            <p:spPr>
              <a:xfrm rot="5400000">
                <a:off x="9351814" y="6120729"/>
                <a:ext cx="304800" cy="369454"/>
              </a:xfrm>
              <a:custGeom>
                <a:avLst/>
                <a:gdLst/>
                <a:ahLst/>
                <a:cxnLst/>
                <a:rect l="l" t="t" r="r" b="b"/>
                <a:pathLst>
                  <a:path w="304800" h="369454" extrusionOk="0">
                    <a:moveTo>
                      <a:pt x="0" y="369454"/>
                    </a:moveTo>
                    <a:lnTo>
                      <a:pt x="152400" y="0"/>
                    </a:lnTo>
                    <a:lnTo>
                      <a:pt x="304800" y="369454"/>
                    </a:lnTo>
                    <a:close/>
                  </a:path>
                </a:pathLst>
              </a:custGeom>
              <a:solidFill>
                <a:srgbClr val="C0000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85" name="Google Shape;92;p13">
              <a:extLst>
                <a:ext uri="{FF2B5EF4-FFF2-40B4-BE49-F238E27FC236}">
                  <a16:creationId xmlns:a16="http://schemas.microsoft.com/office/drawing/2014/main" id="{0E1FE05E-423A-43E6-BB18-B5D67BE0C518}"/>
                </a:ext>
              </a:extLst>
            </p:cNvPr>
            <p:cNvGrpSpPr/>
            <p:nvPr/>
          </p:nvGrpSpPr>
          <p:grpSpPr>
            <a:xfrm rot="-5400000">
              <a:off x="12381817" y="33661826"/>
              <a:ext cx="12246058" cy="1268945"/>
              <a:chOff x="1422399" y="711126"/>
              <a:chExt cx="8266544" cy="609601"/>
            </a:xfrm>
          </p:grpSpPr>
          <p:sp>
            <p:nvSpPr>
              <p:cNvPr id="438" name="Google Shape;93;p13">
                <a:extLst>
                  <a:ext uri="{FF2B5EF4-FFF2-40B4-BE49-F238E27FC236}">
                    <a16:creationId xmlns:a16="http://schemas.microsoft.com/office/drawing/2014/main" id="{0B5E85A4-93CB-40BB-A44A-6CBFEBFED95F}"/>
                  </a:ext>
                </a:extLst>
              </p:cNvPr>
              <p:cNvSpPr/>
              <p:nvPr/>
            </p:nvSpPr>
            <p:spPr>
              <a:xfrm>
                <a:off x="1422399" y="711126"/>
                <a:ext cx="7527600" cy="609600"/>
              </a:xfrm>
              <a:prstGeom prst="rect">
                <a:avLst/>
              </a:prstGeom>
              <a:solidFill>
                <a:srgbClr val="C6306D"/>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39" name="Google Shape;94;p13">
                <a:extLst>
                  <a:ext uri="{FF2B5EF4-FFF2-40B4-BE49-F238E27FC236}">
                    <a16:creationId xmlns:a16="http://schemas.microsoft.com/office/drawing/2014/main" id="{5A3444A4-1169-437F-BEEB-6976FD37A2F9}"/>
                  </a:ext>
                </a:extLst>
              </p:cNvPr>
              <p:cNvSpPr/>
              <p:nvPr/>
            </p:nvSpPr>
            <p:spPr>
              <a:xfrm rot="5400000">
                <a:off x="9014693" y="646477"/>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40" name="Google Shape;95;p13">
                <a:extLst>
                  <a:ext uri="{FF2B5EF4-FFF2-40B4-BE49-F238E27FC236}">
                    <a16:creationId xmlns:a16="http://schemas.microsoft.com/office/drawing/2014/main" id="{16557066-BC52-45D1-9E2B-2211F215A949}"/>
                  </a:ext>
                </a:extLst>
              </p:cNvPr>
              <p:cNvSpPr/>
              <p:nvPr/>
            </p:nvSpPr>
            <p:spPr>
              <a:xfrm rot="5400000">
                <a:off x="9351815" y="831199"/>
                <a:ext cx="304800" cy="369454"/>
              </a:xfrm>
              <a:custGeom>
                <a:avLst/>
                <a:gdLst/>
                <a:ahLst/>
                <a:cxnLst/>
                <a:rect l="l" t="t" r="r" b="b"/>
                <a:pathLst>
                  <a:path w="304800" h="369454" extrusionOk="0">
                    <a:moveTo>
                      <a:pt x="0" y="369454"/>
                    </a:moveTo>
                    <a:lnTo>
                      <a:pt x="152400" y="0"/>
                    </a:lnTo>
                    <a:lnTo>
                      <a:pt x="304800" y="369454"/>
                    </a:lnTo>
                    <a:close/>
                  </a:path>
                </a:pathLst>
              </a:custGeom>
              <a:solidFill>
                <a:srgbClr val="C6306D"/>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86" name="Google Shape;96;p13">
              <a:extLst>
                <a:ext uri="{FF2B5EF4-FFF2-40B4-BE49-F238E27FC236}">
                  <a16:creationId xmlns:a16="http://schemas.microsoft.com/office/drawing/2014/main" id="{9EC80041-9511-422A-8D66-60DED1A012C8}"/>
                </a:ext>
              </a:extLst>
            </p:cNvPr>
            <p:cNvGrpSpPr/>
            <p:nvPr/>
          </p:nvGrpSpPr>
          <p:grpSpPr>
            <a:xfrm rot="-5400000">
              <a:off x="13526738" y="32703294"/>
              <a:ext cx="12246058" cy="1268945"/>
              <a:chOff x="1422400" y="1588655"/>
              <a:chExt cx="8266544" cy="609601"/>
            </a:xfrm>
          </p:grpSpPr>
          <p:sp>
            <p:nvSpPr>
              <p:cNvPr id="435" name="Google Shape;97;p13">
                <a:extLst>
                  <a:ext uri="{FF2B5EF4-FFF2-40B4-BE49-F238E27FC236}">
                    <a16:creationId xmlns:a16="http://schemas.microsoft.com/office/drawing/2014/main" id="{F21A1D8F-977B-4C9F-8CDD-E26C201D978B}"/>
                  </a:ext>
                </a:extLst>
              </p:cNvPr>
              <p:cNvSpPr/>
              <p:nvPr/>
            </p:nvSpPr>
            <p:spPr>
              <a:xfrm>
                <a:off x="1422400" y="1588655"/>
                <a:ext cx="7527600" cy="609600"/>
              </a:xfrm>
              <a:prstGeom prst="rect">
                <a:avLst/>
              </a:prstGeom>
              <a:solidFill>
                <a:srgbClr val="A795C3"/>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36" name="Google Shape;98;p13">
                <a:extLst>
                  <a:ext uri="{FF2B5EF4-FFF2-40B4-BE49-F238E27FC236}">
                    <a16:creationId xmlns:a16="http://schemas.microsoft.com/office/drawing/2014/main" id="{FD6E34B8-61F6-485C-8CC0-FABB0001EB33}"/>
                  </a:ext>
                </a:extLst>
              </p:cNvPr>
              <p:cNvSpPr/>
              <p:nvPr/>
            </p:nvSpPr>
            <p:spPr>
              <a:xfrm rot="5400000">
                <a:off x="9014694" y="1524006"/>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37" name="Google Shape;99;p13">
                <a:extLst>
                  <a:ext uri="{FF2B5EF4-FFF2-40B4-BE49-F238E27FC236}">
                    <a16:creationId xmlns:a16="http://schemas.microsoft.com/office/drawing/2014/main" id="{9BB3C864-B328-49C3-ABD8-0E5844D1F54D}"/>
                  </a:ext>
                </a:extLst>
              </p:cNvPr>
              <p:cNvSpPr/>
              <p:nvPr/>
            </p:nvSpPr>
            <p:spPr>
              <a:xfrm rot="5400000">
                <a:off x="9351816" y="1708728"/>
                <a:ext cx="304800" cy="369454"/>
              </a:xfrm>
              <a:custGeom>
                <a:avLst/>
                <a:gdLst/>
                <a:ahLst/>
                <a:cxnLst/>
                <a:rect l="l" t="t" r="r" b="b"/>
                <a:pathLst>
                  <a:path w="304800" h="369454" extrusionOk="0">
                    <a:moveTo>
                      <a:pt x="0" y="369454"/>
                    </a:moveTo>
                    <a:lnTo>
                      <a:pt x="152400" y="0"/>
                    </a:lnTo>
                    <a:lnTo>
                      <a:pt x="304800" y="369454"/>
                    </a:lnTo>
                    <a:close/>
                  </a:path>
                </a:pathLst>
              </a:custGeom>
              <a:solidFill>
                <a:srgbClr val="A795C3"/>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87" name="Google Shape;100;p13">
              <a:extLst>
                <a:ext uri="{FF2B5EF4-FFF2-40B4-BE49-F238E27FC236}">
                  <a16:creationId xmlns:a16="http://schemas.microsoft.com/office/drawing/2014/main" id="{CDCD8D2E-3EBE-4BD4-9D50-1A5D5363F2A3}"/>
                </a:ext>
              </a:extLst>
            </p:cNvPr>
            <p:cNvGrpSpPr/>
            <p:nvPr/>
          </p:nvGrpSpPr>
          <p:grpSpPr>
            <a:xfrm rot="-5400000">
              <a:off x="14636285" y="33914003"/>
              <a:ext cx="12246058" cy="1268946"/>
              <a:chOff x="1422400" y="2586629"/>
              <a:chExt cx="8266544" cy="609601"/>
            </a:xfrm>
          </p:grpSpPr>
          <p:sp>
            <p:nvSpPr>
              <p:cNvPr id="432" name="Google Shape;101;p13">
                <a:extLst>
                  <a:ext uri="{FF2B5EF4-FFF2-40B4-BE49-F238E27FC236}">
                    <a16:creationId xmlns:a16="http://schemas.microsoft.com/office/drawing/2014/main" id="{5D634EE1-91B8-4573-B2A6-22B60B73AA6A}"/>
                  </a:ext>
                </a:extLst>
              </p:cNvPr>
              <p:cNvSpPr/>
              <p:nvPr/>
            </p:nvSpPr>
            <p:spPr>
              <a:xfrm>
                <a:off x="1422400" y="2586629"/>
                <a:ext cx="7527600" cy="609600"/>
              </a:xfrm>
              <a:prstGeom prst="rect">
                <a:avLst/>
              </a:prstGeom>
              <a:solidFill>
                <a:srgbClr val="126996"/>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33" name="Google Shape;102;p13">
                <a:extLst>
                  <a:ext uri="{FF2B5EF4-FFF2-40B4-BE49-F238E27FC236}">
                    <a16:creationId xmlns:a16="http://schemas.microsoft.com/office/drawing/2014/main" id="{428F406F-1BC2-4EB3-9101-FDD3CBDC6D1E}"/>
                  </a:ext>
                </a:extLst>
              </p:cNvPr>
              <p:cNvSpPr/>
              <p:nvPr/>
            </p:nvSpPr>
            <p:spPr>
              <a:xfrm rot="5400000">
                <a:off x="9014694" y="2521980"/>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34" name="Google Shape;103;p13">
                <a:extLst>
                  <a:ext uri="{FF2B5EF4-FFF2-40B4-BE49-F238E27FC236}">
                    <a16:creationId xmlns:a16="http://schemas.microsoft.com/office/drawing/2014/main" id="{386B04C8-332D-49FF-B17A-FC3643542F75}"/>
                  </a:ext>
                </a:extLst>
              </p:cNvPr>
              <p:cNvSpPr/>
              <p:nvPr/>
            </p:nvSpPr>
            <p:spPr>
              <a:xfrm rot="5400000">
                <a:off x="9351816" y="2706702"/>
                <a:ext cx="304800" cy="369454"/>
              </a:xfrm>
              <a:custGeom>
                <a:avLst/>
                <a:gdLst/>
                <a:ahLst/>
                <a:cxnLst/>
                <a:rect l="l" t="t" r="r" b="b"/>
                <a:pathLst>
                  <a:path w="304800" h="369454" extrusionOk="0">
                    <a:moveTo>
                      <a:pt x="0" y="369454"/>
                    </a:moveTo>
                    <a:lnTo>
                      <a:pt x="152400" y="0"/>
                    </a:lnTo>
                    <a:lnTo>
                      <a:pt x="304800" y="369454"/>
                    </a:lnTo>
                    <a:close/>
                  </a:path>
                </a:pathLst>
              </a:custGeom>
              <a:solidFill>
                <a:srgbClr val="126996"/>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88" name="Google Shape;104;p13">
              <a:extLst>
                <a:ext uri="{FF2B5EF4-FFF2-40B4-BE49-F238E27FC236}">
                  <a16:creationId xmlns:a16="http://schemas.microsoft.com/office/drawing/2014/main" id="{1D5177B1-277A-4CC0-8AEA-1ABD9DA51074}"/>
                </a:ext>
              </a:extLst>
            </p:cNvPr>
            <p:cNvGrpSpPr/>
            <p:nvPr/>
          </p:nvGrpSpPr>
          <p:grpSpPr>
            <a:xfrm rot="-5400000">
              <a:off x="15675761" y="33214860"/>
              <a:ext cx="12246058" cy="1268946"/>
              <a:chOff x="1422399" y="3464158"/>
              <a:chExt cx="8266544" cy="609601"/>
            </a:xfrm>
          </p:grpSpPr>
          <p:sp>
            <p:nvSpPr>
              <p:cNvPr id="429" name="Google Shape;105;p13">
                <a:extLst>
                  <a:ext uri="{FF2B5EF4-FFF2-40B4-BE49-F238E27FC236}">
                    <a16:creationId xmlns:a16="http://schemas.microsoft.com/office/drawing/2014/main" id="{BB55E85F-C408-47D7-BA3C-4FAF85FDC170}"/>
                  </a:ext>
                </a:extLst>
              </p:cNvPr>
              <p:cNvSpPr/>
              <p:nvPr/>
            </p:nvSpPr>
            <p:spPr>
              <a:xfrm>
                <a:off x="1422399" y="3464158"/>
                <a:ext cx="7527600" cy="609600"/>
              </a:xfrm>
              <a:prstGeom prst="rect">
                <a:avLst/>
              </a:prstGeom>
              <a:solidFill>
                <a:srgbClr val="1D2955"/>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30" name="Google Shape;106;p13">
                <a:extLst>
                  <a:ext uri="{FF2B5EF4-FFF2-40B4-BE49-F238E27FC236}">
                    <a16:creationId xmlns:a16="http://schemas.microsoft.com/office/drawing/2014/main" id="{374BC1D8-BE1D-4D95-8905-EE4D3AC1DA2A}"/>
                  </a:ext>
                </a:extLst>
              </p:cNvPr>
              <p:cNvSpPr/>
              <p:nvPr/>
            </p:nvSpPr>
            <p:spPr>
              <a:xfrm rot="5400000">
                <a:off x="9014693" y="3399509"/>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31" name="Google Shape;107;p13">
                <a:extLst>
                  <a:ext uri="{FF2B5EF4-FFF2-40B4-BE49-F238E27FC236}">
                    <a16:creationId xmlns:a16="http://schemas.microsoft.com/office/drawing/2014/main" id="{54DA0E0F-492A-47DE-A3F4-BF8538718675}"/>
                  </a:ext>
                </a:extLst>
              </p:cNvPr>
              <p:cNvSpPr/>
              <p:nvPr/>
            </p:nvSpPr>
            <p:spPr>
              <a:xfrm rot="5400000">
                <a:off x="9351815" y="3584231"/>
                <a:ext cx="304800" cy="369454"/>
              </a:xfrm>
              <a:custGeom>
                <a:avLst/>
                <a:gdLst/>
                <a:ahLst/>
                <a:cxnLst/>
                <a:rect l="l" t="t" r="r" b="b"/>
                <a:pathLst>
                  <a:path w="304800" h="369454" extrusionOk="0">
                    <a:moveTo>
                      <a:pt x="0" y="369454"/>
                    </a:moveTo>
                    <a:lnTo>
                      <a:pt x="152400" y="0"/>
                    </a:lnTo>
                    <a:lnTo>
                      <a:pt x="304800" y="369454"/>
                    </a:lnTo>
                    <a:close/>
                  </a:path>
                </a:pathLst>
              </a:custGeom>
              <a:solidFill>
                <a:srgbClr val="1D2955"/>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89" name="Google Shape;108;p13">
              <a:extLst>
                <a:ext uri="{FF2B5EF4-FFF2-40B4-BE49-F238E27FC236}">
                  <a16:creationId xmlns:a16="http://schemas.microsoft.com/office/drawing/2014/main" id="{5EAE82A4-1278-4212-808D-2ED49A0E5828}"/>
                </a:ext>
              </a:extLst>
            </p:cNvPr>
            <p:cNvGrpSpPr/>
            <p:nvPr/>
          </p:nvGrpSpPr>
          <p:grpSpPr>
            <a:xfrm rot="-5400000">
              <a:off x="16864493" y="33534731"/>
              <a:ext cx="12246058" cy="1268945"/>
              <a:chOff x="1422399" y="4341685"/>
              <a:chExt cx="8266544" cy="609601"/>
            </a:xfrm>
          </p:grpSpPr>
          <p:sp>
            <p:nvSpPr>
              <p:cNvPr id="426" name="Google Shape;109;p13">
                <a:extLst>
                  <a:ext uri="{FF2B5EF4-FFF2-40B4-BE49-F238E27FC236}">
                    <a16:creationId xmlns:a16="http://schemas.microsoft.com/office/drawing/2014/main" id="{4A19B5E0-9585-4591-92C8-52BB4BDF18CD}"/>
                  </a:ext>
                </a:extLst>
              </p:cNvPr>
              <p:cNvSpPr/>
              <p:nvPr/>
            </p:nvSpPr>
            <p:spPr>
              <a:xfrm>
                <a:off x="1422399" y="4341685"/>
                <a:ext cx="7527600" cy="609600"/>
              </a:xfrm>
              <a:prstGeom prst="rect">
                <a:avLst/>
              </a:prstGeom>
              <a:solidFill>
                <a:srgbClr val="352F6D"/>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27" name="Google Shape;110;p13">
                <a:extLst>
                  <a:ext uri="{FF2B5EF4-FFF2-40B4-BE49-F238E27FC236}">
                    <a16:creationId xmlns:a16="http://schemas.microsoft.com/office/drawing/2014/main" id="{78A4370A-6997-46F2-A71F-1AFFB8F5E748}"/>
                  </a:ext>
                </a:extLst>
              </p:cNvPr>
              <p:cNvSpPr/>
              <p:nvPr/>
            </p:nvSpPr>
            <p:spPr>
              <a:xfrm rot="5400000">
                <a:off x="9014693" y="4277036"/>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28" name="Google Shape;111;p13">
                <a:extLst>
                  <a:ext uri="{FF2B5EF4-FFF2-40B4-BE49-F238E27FC236}">
                    <a16:creationId xmlns:a16="http://schemas.microsoft.com/office/drawing/2014/main" id="{7E4C02C6-CBB4-4558-9CC1-6408FB2D9099}"/>
                  </a:ext>
                </a:extLst>
              </p:cNvPr>
              <p:cNvSpPr/>
              <p:nvPr/>
            </p:nvSpPr>
            <p:spPr>
              <a:xfrm rot="5400000">
                <a:off x="9351815" y="4461758"/>
                <a:ext cx="304800" cy="369454"/>
              </a:xfrm>
              <a:custGeom>
                <a:avLst/>
                <a:gdLst/>
                <a:ahLst/>
                <a:cxnLst/>
                <a:rect l="l" t="t" r="r" b="b"/>
                <a:pathLst>
                  <a:path w="304800" h="369454" extrusionOk="0">
                    <a:moveTo>
                      <a:pt x="0" y="369454"/>
                    </a:moveTo>
                    <a:lnTo>
                      <a:pt x="152400" y="0"/>
                    </a:lnTo>
                    <a:lnTo>
                      <a:pt x="304800" y="369454"/>
                    </a:lnTo>
                    <a:close/>
                  </a:path>
                </a:pathLst>
              </a:custGeom>
              <a:solidFill>
                <a:srgbClr val="352F6D"/>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90" name="Google Shape;112;p13">
              <a:extLst>
                <a:ext uri="{FF2B5EF4-FFF2-40B4-BE49-F238E27FC236}">
                  <a16:creationId xmlns:a16="http://schemas.microsoft.com/office/drawing/2014/main" id="{7FADB9A9-1A5B-4AC3-9F6D-0A5E5C5FA0D3}"/>
                </a:ext>
              </a:extLst>
            </p:cNvPr>
            <p:cNvGrpSpPr/>
            <p:nvPr/>
          </p:nvGrpSpPr>
          <p:grpSpPr>
            <a:xfrm rot="-5400000">
              <a:off x="-5488541" y="33023477"/>
              <a:ext cx="12246058" cy="1268946"/>
              <a:chOff x="1422399" y="3464158"/>
              <a:chExt cx="8266544" cy="609601"/>
            </a:xfrm>
          </p:grpSpPr>
          <p:sp>
            <p:nvSpPr>
              <p:cNvPr id="423" name="Google Shape;113;p13">
                <a:extLst>
                  <a:ext uri="{FF2B5EF4-FFF2-40B4-BE49-F238E27FC236}">
                    <a16:creationId xmlns:a16="http://schemas.microsoft.com/office/drawing/2014/main" id="{C0D6313C-55F2-4C41-8416-9BB36D9A91DF}"/>
                  </a:ext>
                </a:extLst>
              </p:cNvPr>
              <p:cNvSpPr/>
              <p:nvPr/>
            </p:nvSpPr>
            <p:spPr>
              <a:xfrm>
                <a:off x="1422399" y="3464158"/>
                <a:ext cx="7527600" cy="609600"/>
              </a:xfrm>
              <a:prstGeom prst="rect">
                <a:avLst/>
              </a:prstGeom>
              <a:solidFill>
                <a:srgbClr val="89BE49"/>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24" name="Google Shape;114;p13">
                <a:extLst>
                  <a:ext uri="{FF2B5EF4-FFF2-40B4-BE49-F238E27FC236}">
                    <a16:creationId xmlns:a16="http://schemas.microsoft.com/office/drawing/2014/main" id="{B2B59B25-D29B-4D57-BAF9-45F5374A6188}"/>
                  </a:ext>
                </a:extLst>
              </p:cNvPr>
              <p:cNvSpPr/>
              <p:nvPr/>
            </p:nvSpPr>
            <p:spPr>
              <a:xfrm rot="5400000">
                <a:off x="9014693" y="3399509"/>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25" name="Google Shape;115;p13">
                <a:extLst>
                  <a:ext uri="{FF2B5EF4-FFF2-40B4-BE49-F238E27FC236}">
                    <a16:creationId xmlns:a16="http://schemas.microsoft.com/office/drawing/2014/main" id="{50E725E4-69D9-4B93-BE22-1D7CA833C701}"/>
                  </a:ext>
                </a:extLst>
              </p:cNvPr>
              <p:cNvSpPr/>
              <p:nvPr/>
            </p:nvSpPr>
            <p:spPr>
              <a:xfrm rot="5400000">
                <a:off x="9351815" y="3584231"/>
                <a:ext cx="304800" cy="369454"/>
              </a:xfrm>
              <a:custGeom>
                <a:avLst/>
                <a:gdLst/>
                <a:ahLst/>
                <a:cxnLst/>
                <a:rect l="l" t="t" r="r" b="b"/>
                <a:pathLst>
                  <a:path w="304800" h="369454" extrusionOk="0">
                    <a:moveTo>
                      <a:pt x="0" y="369454"/>
                    </a:moveTo>
                    <a:lnTo>
                      <a:pt x="152400" y="0"/>
                    </a:lnTo>
                    <a:lnTo>
                      <a:pt x="304800" y="369454"/>
                    </a:lnTo>
                    <a:close/>
                  </a:path>
                </a:pathLst>
              </a:custGeom>
              <a:solidFill>
                <a:srgbClr val="89BE49"/>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91" name="Google Shape;116;p13">
              <a:extLst>
                <a:ext uri="{FF2B5EF4-FFF2-40B4-BE49-F238E27FC236}">
                  <a16:creationId xmlns:a16="http://schemas.microsoft.com/office/drawing/2014/main" id="{03C58D70-83AD-4FB6-B2C5-1E4E180DD8DD}"/>
                </a:ext>
              </a:extLst>
            </p:cNvPr>
            <p:cNvGrpSpPr/>
            <p:nvPr/>
          </p:nvGrpSpPr>
          <p:grpSpPr>
            <a:xfrm rot="-5400000">
              <a:off x="-4401277" y="33999755"/>
              <a:ext cx="12246058" cy="1268946"/>
              <a:chOff x="369452" y="3304906"/>
              <a:chExt cx="8266544" cy="609601"/>
            </a:xfrm>
          </p:grpSpPr>
          <p:sp>
            <p:nvSpPr>
              <p:cNvPr id="420" name="Google Shape;117;p13">
                <a:extLst>
                  <a:ext uri="{FF2B5EF4-FFF2-40B4-BE49-F238E27FC236}">
                    <a16:creationId xmlns:a16="http://schemas.microsoft.com/office/drawing/2014/main" id="{552EC4CE-72E9-4500-A29B-ED4E490EF537}"/>
                  </a:ext>
                </a:extLst>
              </p:cNvPr>
              <p:cNvSpPr/>
              <p:nvPr/>
            </p:nvSpPr>
            <p:spPr>
              <a:xfrm>
                <a:off x="369452" y="3304906"/>
                <a:ext cx="7527600" cy="609600"/>
              </a:xfrm>
              <a:prstGeom prst="rect">
                <a:avLst/>
              </a:prstGeom>
              <a:solidFill>
                <a:srgbClr val="EED425"/>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21" name="Google Shape;118;p13">
                <a:extLst>
                  <a:ext uri="{FF2B5EF4-FFF2-40B4-BE49-F238E27FC236}">
                    <a16:creationId xmlns:a16="http://schemas.microsoft.com/office/drawing/2014/main" id="{35D018CA-6D46-4F91-99C5-A8EEAF4DF969}"/>
                  </a:ext>
                </a:extLst>
              </p:cNvPr>
              <p:cNvSpPr/>
              <p:nvPr/>
            </p:nvSpPr>
            <p:spPr>
              <a:xfrm rot="5400000">
                <a:off x="7961746" y="3240257"/>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22" name="Google Shape;119;p13">
                <a:extLst>
                  <a:ext uri="{FF2B5EF4-FFF2-40B4-BE49-F238E27FC236}">
                    <a16:creationId xmlns:a16="http://schemas.microsoft.com/office/drawing/2014/main" id="{86600C24-4F3D-4316-A4C9-A5F1A0196E0D}"/>
                  </a:ext>
                </a:extLst>
              </p:cNvPr>
              <p:cNvSpPr/>
              <p:nvPr/>
            </p:nvSpPr>
            <p:spPr>
              <a:xfrm rot="5400000">
                <a:off x="8298868" y="3424979"/>
                <a:ext cx="304800" cy="369454"/>
              </a:xfrm>
              <a:custGeom>
                <a:avLst/>
                <a:gdLst/>
                <a:ahLst/>
                <a:cxnLst/>
                <a:rect l="l" t="t" r="r" b="b"/>
                <a:pathLst>
                  <a:path w="304800" h="369454" extrusionOk="0">
                    <a:moveTo>
                      <a:pt x="0" y="369454"/>
                    </a:moveTo>
                    <a:lnTo>
                      <a:pt x="152400" y="0"/>
                    </a:lnTo>
                    <a:lnTo>
                      <a:pt x="304800" y="369454"/>
                    </a:lnTo>
                    <a:close/>
                  </a:path>
                </a:pathLst>
              </a:custGeom>
              <a:solidFill>
                <a:srgbClr val="EED425"/>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92" name="Google Shape;120;p13">
              <a:extLst>
                <a:ext uri="{FF2B5EF4-FFF2-40B4-BE49-F238E27FC236}">
                  <a16:creationId xmlns:a16="http://schemas.microsoft.com/office/drawing/2014/main" id="{F51F4E17-81FD-4DC6-9999-A3B253F0F66F}"/>
                </a:ext>
              </a:extLst>
            </p:cNvPr>
            <p:cNvGrpSpPr/>
            <p:nvPr/>
          </p:nvGrpSpPr>
          <p:grpSpPr>
            <a:xfrm rot="-5400000">
              <a:off x="-3212622" y="33297126"/>
              <a:ext cx="12246058" cy="1268946"/>
              <a:chOff x="1422399" y="5165883"/>
              <a:chExt cx="8266544" cy="609601"/>
            </a:xfrm>
          </p:grpSpPr>
          <p:sp>
            <p:nvSpPr>
              <p:cNvPr id="417" name="Google Shape;121;p13">
                <a:extLst>
                  <a:ext uri="{FF2B5EF4-FFF2-40B4-BE49-F238E27FC236}">
                    <a16:creationId xmlns:a16="http://schemas.microsoft.com/office/drawing/2014/main" id="{C061E9A3-7912-4AF3-800D-C388CAFE800A}"/>
                  </a:ext>
                </a:extLst>
              </p:cNvPr>
              <p:cNvSpPr/>
              <p:nvPr/>
            </p:nvSpPr>
            <p:spPr>
              <a:xfrm>
                <a:off x="1422399" y="5165883"/>
                <a:ext cx="7527600" cy="609600"/>
              </a:xfrm>
              <a:prstGeom prst="rect">
                <a:avLst/>
              </a:prstGeom>
              <a:solidFill>
                <a:srgbClr val="EB702C"/>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18" name="Google Shape;122;p13">
                <a:extLst>
                  <a:ext uri="{FF2B5EF4-FFF2-40B4-BE49-F238E27FC236}">
                    <a16:creationId xmlns:a16="http://schemas.microsoft.com/office/drawing/2014/main" id="{27C3AFF9-F7D0-4822-B6A1-B4ECD03D9BA3}"/>
                  </a:ext>
                </a:extLst>
              </p:cNvPr>
              <p:cNvSpPr/>
              <p:nvPr/>
            </p:nvSpPr>
            <p:spPr>
              <a:xfrm rot="5400000">
                <a:off x="9014693" y="5101234"/>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19" name="Google Shape;123;p13">
                <a:extLst>
                  <a:ext uri="{FF2B5EF4-FFF2-40B4-BE49-F238E27FC236}">
                    <a16:creationId xmlns:a16="http://schemas.microsoft.com/office/drawing/2014/main" id="{F119D3B4-1F63-426C-95ED-A6FB5D934205}"/>
                  </a:ext>
                </a:extLst>
              </p:cNvPr>
              <p:cNvSpPr/>
              <p:nvPr/>
            </p:nvSpPr>
            <p:spPr>
              <a:xfrm rot="5400000">
                <a:off x="9351815" y="5285956"/>
                <a:ext cx="304800" cy="369454"/>
              </a:xfrm>
              <a:custGeom>
                <a:avLst/>
                <a:gdLst/>
                <a:ahLst/>
                <a:cxnLst/>
                <a:rect l="l" t="t" r="r" b="b"/>
                <a:pathLst>
                  <a:path w="304800" h="369454" extrusionOk="0">
                    <a:moveTo>
                      <a:pt x="0" y="369454"/>
                    </a:moveTo>
                    <a:lnTo>
                      <a:pt x="152400" y="0"/>
                    </a:lnTo>
                    <a:lnTo>
                      <a:pt x="304800" y="369454"/>
                    </a:lnTo>
                    <a:close/>
                  </a:path>
                </a:pathLst>
              </a:custGeom>
              <a:solidFill>
                <a:srgbClr val="EB702C"/>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93" name="Google Shape;124;p13">
              <a:extLst>
                <a:ext uri="{FF2B5EF4-FFF2-40B4-BE49-F238E27FC236}">
                  <a16:creationId xmlns:a16="http://schemas.microsoft.com/office/drawing/2014/main" id="{E4441787-2FC1-4455-999D-4005AB72FF03}"/>
                </a:ext>
              </a:extLst>
            </p:cNvPr>
            <p:cNvGrpSpPr/>
            <p:nvPr/>
          </p:nvGrpSpPr>
          <p:grpSpPr>
            <a:xfrm rot="-5400000">
              <a:off x="-2025686" y="32471235"/>
              <a:ext cx="12246058" cy="1268946"/>
              <a:chOff x="1422398" y="6000656"/>
              <a:chExt cx="8266544" cy="609601"/>
            </a:xfrm>
          </p:grpSpPr>
          <p:sp>
            <p:nvSpPr>
              <p:cNvPr id="414" name="Google Shape;125;p13">
                <a:extLst>
                  <a:ext uri="{FF2B5EF4-FFF2-40B4-BE49-F238E27FC236}">
                    <a16:creationId xmlns:a16="http://schemas.microsoft.com/office/drawing/2014/main" id="{34E7A1AC-D2BA-491E-B95A-110F48621EC6}"/>
                  </a:ext>
                </a:extLst>
              </p:cNvPr>
              <p:cNvSpPr/>
              <p:nvPr/>
            </p:nvSpPr>
            <p:spPr>
              <a:xfrm>
                <a:off x="1422398" y="6000656"/>
                <a:ext cx="7527600" cy="609600"/>
              </a:xfrm>
              <a:prstGeom prst="rect">
                <a:avLst/>
              </a:prstGeom>
              <a:solidFill>
                <a:srgbClr val="E12431"/>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15" name="Google Shape;126;p13">
                <a:extLst>
                  <a:ext uri="{FF2B5EF4-FFF2-40B4-BE49-F238E27FC236}">
                    <a16:creationId xmlns:a16="http://schemas.microsoft.com/office/drawing/2014/main" id="{5033EAF3-E772-4745-A5F5-A118A3A89187}"/>
                  </a:ext>
                </a:extLst>
              </p:cNvPr>
              <p:cNvSpPr/>
              <p:nvPr/>
            </p:nvSpPr>
            <p:spPr>
              <a:xfrm rot="5400000">
                <a:off x="9014692" y="5936007"/>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16" name="Google Shape;127;p13">
                <a:extLst>
                  <a:ext uri="{FF2B5EF4-FFF2-40B4-BE49-F238E27FC236}">
                    <a16:creationId xmlns:a16="http://schemas.microsoft.com/office/drawing/2014/main" id="{0E19BE2D-CB2E-4546-951B-75B92A32325B}"/>
                  </a:ext>
                </a:extLst>
              </p:cNvPr>
              <p:cNvSpPr/>
              <p:nvPr/>
            </p:nvSpPr>
            <p:spPr>
              <a:xfrm rot="5400000">
                <a:off x="9351814" y="6120729"/>
                <a:ext cx="304800" cy="369454"/>
              </a:xfrm>
              <a:custGeom>
                <a:avLst/>
                <a:gdLst/>
                <a:ahLst/>
                <a:cxnLst/>
                <a:rect l="l" t="t" r="r" b="b"/>
                <a:pathLst>
                  <a:path w="304800" h="369454" extrusionOk="0">
                    <a:moveTo>
                      <a:pt x="0" y="369454"/>
                    </a:moveTo>
                    <a:lnTo>
                      <a:pt x="152400" y="0"/>
                    </a:lnTo>
                    <a:lnTo>
                      <a:pt x="304800" y="369454"/>
                    </a:lnTo>
                    <a:close/>
                  </a:path>
                </a:pathLst>
              </a:custGeom>
              <a:solidFill>
                <a:srgbClr val="C0000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94" name="Google Shape;128;p13">
              <a:extLst>
                <a:ext uri="{FF2B5EF4-FFF2-40B4-BE49-F238E27FC236}">
                  <a16:creationId xmlns:a16="http://schemas.microsoft.com/office/drawing/2014/main" id="{07DE4D79-3CE5-4A33-8149-018626B8AD2F}"/>
                </a:ext>
              </a:extLst>
            </p:cNvPr>
            <p:cNvGrpSpPr/>
            <p:nvPr/>
          </p:nvGrpSpPr>
          <p:grpSpPr>
            <a:xfrm rot="-5400000">
              <a:off x="-890990" y="33982010"/>
              <a:ext cx="12246058" cy="1268945"/>
              <a:chOff x="1422399" y="711126"/>
              <a:chExt cx="8266544" cy="609601"/>
            </a:xfrm>
          </p:grpSpPr>
          <p:sp>
            <p:nvSpPr>
              <p:cNvPr id="411" name="Google Shape;129;p13">
                <a:extLst>
                  <a:ext uri="{FF2B5EF4-FFF2-40B4-BE49-F238E27FC236}">
                    <a16:creationId xmlns:a16="http://schemas.microsoft.com/office/drawing/2014/main" id="{FC9E67F1-A076-40E5-A5BE-E5ACB4FD9E7A}"/>
                  </a:ext>
                </a:extLst>
              </p:cNvPr>
              <p:cNvSpPr/>
              <p:nvPr/>
            </p:nvSpPr>
            <p:spPr>
              <a:xfrm>
                <a:off x="1422399" y="711126"/>
                <a:ext cx="7527600" cy="609600"/>
              </a:xfrm>
              <a:prstGeom prst="rect">
                <a:avLst/>
              </a:prstGeom>
              <a:solidFill>
                <a:srgbClr val="C6306D"/>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12" name="Google Shape;130;p13">
                <a:extLst>
                  <a:ext uri="{FF2B5EF4-FFF2-40B4-BE49-F238E27FC236}">
                    <a16:creationId xmlns:a16="http://schemas.microsoft.com/office/drawing/2014/main" id="{255073F1-9E2C-45D4-B05A-C716D0E248DC}"/>
                  </a:ext>
                </a:extLst>
              </p:cNvPr>
              <p:cNvSpPr/>
              <p:nvPr/>
            </p:nvSpPr>
            <p:spPr>
              <a:xfrm rot="5400000">
                <a:off x="9014693" y="646477"/>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13" name="Google Shape;131;p13">
                <a:extLst>
                  <a:ext uri="{FF2B5EF4-FFF2-40B4-BE49-F238E27FC236}">
                    <a16:creationId xmlns:a16="http://schemas.microsoft.com/office/drawing/2014/main" id="{97278321-C74F-4BE7-9697-685A4FE9F51F}"/>
                  </a:ext>
                </a:extLst>
              </p:cNvPr>
              <p:cNvSpPr/>
              <p:nvPr/>
            </p:nvSpPr>
            <p:spPr>
              <a:xfrm rot="5400000">
                <a:off x="9351815" y="831199"/>
                <a:ext cx="304800" cy="369454"/>
              </a:xfrm>
              <a:custGeom>
                <a:avLst/>
                <a:gdLst/>
                <a:ahLst/>
                <a:cxnLst/>
                <a:rect l="l" t="t" r="r" b="b"/>
                <a:pathLst>
                  <a:path w="304800" h="369454" extrusionOk="0">
                    <a:moveTo>
                      <a:pt x="0" y="369454"/>
                    </a:moveTo>
                    <a:lnTo>
                      <a:pt x="152400" y="0"/>
                    </a:lnTo>
                    <a:lnTo>
                      <a:pt x="304800" y="369454"/>
                    </a:lnTo>
                    <a:close/>
                  </a:path>
                </a:pathLst>
              </a:custGeom>
              <a:solidFill>
                <a:srgbClr val="C6306D"/>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95" name="Google Shape;132;p13">
              <a:extLst>
                <a:ext uri="{FF2B5EF4-FFF2-40B4-BE49-F238E27FC236}">
                  <a16:creationId xmlns:a16="http://schemas.microsoft.com/office/drawing/2014/main" id="{6A82BBF6-B522-4BB9-9858-FEEB7C525343}"/>
                </a:ext>
              </a:extLst>
            </p:cNvPr>
            <p:cNvGrpSpPr/>
            <p:nvPr/>
          </p:nvGrpSpPr>
          <p:grpSpPr>
            <a:xfrm rot="-5400000">
              <a:off x="253931" y="33023478"/>
              <a:ext cx="12246058" cy="1268945"/>
              <a:chOff x="1422400" y="1588655"/>
              <a:chExt cx="8266544" cy="609601"/>
            </a:xfrm>
          </p:grpSpPr>
          <p:sp>
            <p:nvSpPr>
              <p:cNvPr id="408" name="Google Shape;133;p13">
                <a:extLst>
                  <a:ext uri="{FF2B5EF4-FFF2-40B4-BE49-F238E27FC236}">
                    <a16:creationId xmlns:a16="http://schemas.microsoft.com/office/drawing/2014/main" id="{B7C81F91-82C5-429A-97A0-87F2868A385E}"/>
                  </a:ext>
                </a:extLst>
              </p:cNvPr>
              <p:cNvSpPr/>
              <p:nvPr/>
            </p:nvSpPr>
            <p:spPr>
              <a:xfrm>
                <a:off x="1422400" y="1588655"/>
                <a:ext cx="7527600" cy="609600"/>
              </a:xfrm>
              <a:prstGeom prst="rect">
                <a:avLst/>
              </a:prstGeom>
              <a:solidFill>
                <a:srgbClr val="A795C3"/>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09" name="Google Shape;134;p13">
                <a:extLst>
                  <a:ext uri="{FF2B5EF4-FFF2-40B4-BE49-F238E27FC236}">
                    <a16:creationId xmlns:a16="http://schemas.microsoft.com/office/drawing/2014/main" id="{054813E2-9899-4881-BE0C-6ECCF0850E58}"/>
                  </a:ext>
                </a:extLst>
              </p:cNvPr>
              <p:cNvSpPr/>
              <p:nvPr/>
            </p:nvSpPr>
            <p:spPr>
              <a:xfrm rot="5400000">
                <a:off x="9014694" y="1524006"/>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10" name="Google Shape;135;p13">
                <a:extLst>
                  <a:ext uri="{FF2B5EF4-FFF2-40B4-BE49-F238E27FC236}">
                    <a16:creationId xmlns:a16="http://schemas.microsoft.com/office/drawing/2014/main" id="{A0B9A8AE-A82A-475C-AE10-ADB98151624B}"/>
                  </a:ext>
                </a:extLst>
              </p:cNvPr>
              <p:cNvSpPr/>
              <p:nvPr/>
            </p:nvSpPr>
            <p:spPr>
              <a:xfrm rot="5400000">
                <a:off x="9351816" y="1708728"/>
                <a:ext cx="304800" cy="369454"/>
              </a:xfrm>
              <a:custGeom>
                <a:avLst/>
                <a:gdLst/>
                <a:ahLst/>
                <a:cxnLst/>
                <a:rect l="l" t="t" r="r" b="b"/>
                <a:pathLst>
                  <a:path w="304800" h="369454" extrusionOk="0">
                    <a:moveTo>
                      <a:pt x="0" y="369454"/>
                    </a:moveTo>
                    <a:lnTo>
                      <a:pt x="152400" y="0"/>
                    </a:lnTo>
                    <a:lnTo>
                      <a:pt x="304800" y="369454"/>
                    </a:lnTo>
                    <a:close/>
                  </a:path>
                </a:pathLst>
              </a:custGeom>
              <a:solidFill>
                <a:srgbClr val="A795C3"/>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96" name="Google Shape;136;p13">
              <a:extLst>
                <a:ext uri="{FF2B5EF4-FFF2-40B4-BE49-F238E27FC236}">
                  <a16:creationId xmlns:a16="http://schemas.microsoft.com/office/drawing/2014/main" id="{84DD9D94-4E37-4F03-8FB1-F9B5645A0BCA}"/>
                </a:ext>
              </a:extLst>
            </p:cNvPr>
            <p:cNvGrpSpPr/>
            <p:nvPr/>
          </p:nvGrpSpPr>
          <p:grpSpPr>
            <a:xfrm rot="-5400000">
              <a:off x="1363478" y="34234187"/>
              <a:ext cx="12246058" cy="1268946"/>
              <a:chOff x="1422400" y="2586629"/>
              <a:chExt cx="8266544" cy="609601"/>
            </a:xfrm>
          </p:grpSpPr>
          <p:sp>
            <p:nvSpPr>
              <p:cNvPr id="405" name="Google Shape;137;p13">
                <a:extLst>
                  <a:ext uri="{FF2B5EF4-FFF2-40B4-BE49-F238E27FC236}">
                    <a16:creationId xmlns:a16="http://schemas.microsoft.com/office/drawing/2014/main" id="{81168070-5157-4405-BB42-436FA69C6D86}"/>
                  </a:ext>
                </a:extLst>
              </p:cNvPr>
              <p:cNvSpPr/>
              <p:nvPr/>
            </p:nvSpPr>
            <p:spPr>
              <a:xfrm>
                <a:off x="1422400" y="2586629"/>
                <a:ext cx="7527600" cy="609600"/>
              </a:xfrm>
              <a:prstGeom prst="rect">
                <a:avLst/>
              </a:prstGeom>
              <a:solidFill>
                <a:srgbClr val="126996"/>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06" name="Google Shape;138;p13">
                <a:extLst>
                  <a:ext uri="{FF2B5EF4-FFF2-40B4-BE49-F238E27FC236}">
                    <a16:creationId xmlns:a16="http://schemas.microsoft.com/office/drawing/2014/main" id="{D3D24C2E-1201-4217-9E2A-B57F36643B22}"/>
                  </a:ext>
                </a:extLst>
              </p:cNvPr>
              <p:cNvSpPr/>
              <p:nvPr/>
            </p:nvSpPr>
            <p:spPr>
              <a:xfrm rot="5400000">
                <a:off x="9014694" y="2521980"/>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07" name="Google Shape;139;p13">
                <a:extLst>
                  <a:ext uri="{FF2B5EF4-FFF2-40B4-BE49-F238E27FC236}">
                    <a16:creationId xmlns:a16="http://schemas.microsoft.com/office/drawing/2014/main" id="{2F214F53-B7EA-4D0E-BBEB-E2933DD2F1B4}"/>
                  </a:ext>
                </a:extLst>
              </p:cNvPr>
              <p:cNvSpPr/>
              <p:nvPr/>
            </p:nvSpPr>
            <p:spPr>
              <a:xfrm rot="5400000">
                <a:off x="9351816" y="2706702"/>
                <a:ext cx="304800" cy="369454"/>
              </a:xfrm>
              <a:custGeom>
                <a:avLst/>
                <a:gdLst/>
                <a:ahLst/>
                <a:cxnLst/>
                <a:rect l="l" t="t" r="r" b="b"/>
                <a:pathLst>
                  <a:path w="304800" h="369454" extrusionOk="0">
                    <a:moveTo>
                      <a:pt x="0" y="369454"/>
                    </a:moveTo>
                    <a:lnTo>
                      <a:pt x="152400" y="0"/>
                    </a:lnTo>
                    <a:lnTo>
                      <a:pt x="304800" y="369454"/>
                    </a:lnTo>
                    <a:close/>
                  </a:path>
                </a:pathLst>
              </a:custGeom>
              <a:solidFill>
                <a:srgbClr val="126996"/>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97" name="Google Shape;140;p13">
              <a:extLst>
                <a:ext uri="{FF2B5EF4-FFF2-40B4-BE49-F238E27FC236}">
                  <a16:creationId xmlns:a16="http://schemas.microsoft.com/office/drawing/2014/main" id="{C2496F43-B2C1-4481-BF26-C41B88DE705C}"/>
                </a:ext>
              </a:extLst>
            </p:cNvPr>
            <p:cNvGrpSpPr/>
            <p:nvPr/>
          </p:nvGrpSpPr>
          <p:grpSpPr>
            <a:xfrm rot="-5400000">
              <a:off x="2402953" y="33535045"/>
              <a:ext cx="12246058" cy="1268946"/>
              <a:chOff x="1422399" y="3464158"/>
              <a:chExt cx="8266544" cy="609601"/>
            </a:xfrm>
          </p:grpSpPr>
          <p:sp>
            <p:nvSpPr>
              <p:cNvPr id="402" name="Google Shape;141;p13">
                <a:extLst>
                  <a:ext uri="{FF2B5EF4-FFF2-40B4-BE49-F238E27FC236}">
                    <a16:creationId xmlns:a16="http://schemas.microsoft.com/office/drawing/2014/main" id="{7D7197FD-D5A9-4458-898B-84CD85D48ADD}"/>
                  </a:ext>
                </a:extLst>
              </p:cNvPr>
              <p:cNvSpPr/>
              <p:nvPr/>
            </p:nvSpPr>
            <p:spPr>
              <a:xfrm>
                <a:off x="1422399" y="3464158"/>
                <a:ext cx="7527600" cy="609600"/>
              </a:xfrm>
              <a:prstGeom prst="rect">
                <a:avLst/>
              </a:prstGeom>
              <a:solidFill>
                <a:srgbClr val="1D2955"/>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03" name="Google Shape;142;p13">
                <a:extLst>
                  <a:ext uri="{FF2B5EF4-FFF2-40B4-BE49-F238E27FC236}">
                    <a16:creationId xmlns:a16="http://schemas.microsoft.com/office/drawing/2014/main" id="{C5765BDB-C301-4C0F-890E-8A8EBE76FF80}"/>
                  </a:ext>
                </a:extLst>
              </p:cNvPr>
              <p:cNvSpPr/>
              <p:nvPr/>
            </p:nvSpPr>
            <p:spPr>
              <a:xfrm rot="5400000">
                <a:off x="9014693" y="3399509"/>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04" name="Google Shape;143;p13">
                <a:extLst>
                  <a:ext uri="{FF2B5EF4-FFF2-40B4-BE49-F238E27FC236}">
                    <a16:creationId xmlns:a16="http://schemas.microsoft.com/office/drawing/2014/main" id="{50F08BE1-CE4B-4CCA-B47F-C781983D8EEF}"/>
                  </a:ext>
                </a:extLst>
              </p:cNvPr>
              <p:cNvSpPr/>
              <p:nvPr/>
            </p:nvSpPr>
            <p:spPr>
              <a:xfrm rot="5400000">
                <a:off x="9351815" y="3584231"/>
                <a:ext cx="304800" cy="369454"/>
              </a:xfrm>
              <a:custGeom>
                <a:avLst/>
                <a:gdLst/>
                <a:ahLst/>
                <a:cxnLst/>
                <a:rect l="l" t="t" r="r" b="b"/>
                <a:pathLst>
                  <a:path w="304800" h="369454" extrusionOk="0">
                    <a:moveTo>
                      <a:pt x="0" y="369454"/>
                    </a:moveTo>
                    <a:lnTo>
                      <a:pt x="152400" y="0"/>
                    </a:lnTo>
                    <a:lnTo>
                      <a:pt x="304800" y="369454"/>
                    </a:lnTo>
                    <a:close/>
                  </a:path>
                </a:pathLst>
              </a:custGeom>
              <a:solidFill>
                <a:srgbClr val="1D2955"/>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nvGrpSpPr>
            <p:cNvPr id="398" name="Google Shape;144;p13">
              <a:extLst>
                <a:ext uri="{FF2B5EF4-FFF2-40B4-BE49-F238E27FC236}">
                  <a16:creationId xmlns:a16="http://schemas.microsoft.com/office/drawing/2014/main" id="{6D3DE18A-EE61-4BAB-B789-013E1133CF88}"/>
                </a:ext>
              </a:extLst>
            </p:cNvPr>
            <p:cNvGrpSpPr/>
            <p:nvPr/>
          </p:nvGrpSpPr>
          <p:grpSpPr>
            <a:xfrm rot="-5400000">
              <a:off x="3591687" y="33854915"/>
              <a:ext cx="12246058" cy="1268945"/>
              <a:chOff x="1422399" y="4341685"/>
              <a:chExt cx="8266544" cy="609601"/>
            </a:xfrm>
          </p:grpSpPr>
          <p:sp>
            <p:nvSpPr>
              <p:cNvPr id="399" name="Google Shape;145;p13">
                <a:extLst>
                  <a:ext uri="{FF2B5EF4-FFF2-40B4-BE49-F238E27FC236}">
                    <a16:creationId xmlns:a16="http://schemas.microsoft.com/office/drawing/2014/main" id="{DEC81941-F940-4176-A7EA-C9F49BAFA22A}"/>
                  </a:ext>
                </a:extLst>
              </p:cNvPr>
              <p:cNvSpPr/>
              <p:nvPr/>
            </p:nvSpPr>
            <p:spPr>
              <a:xfrm>
                <a:off x="1422399" y="4341685"/>
                <a:ext cx="7527600" cy="609600"/>
              </a:xfrm>
              <a:prstGeom prst="rect">
                <a:avLst/>
              </a:prstGeom>
              <a:solidFill>
                <a:srgbClr val="352F6D"/>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00" name="Google Shape;146;p13">
                <a:extLst>
                  <a:ext uri="{FF2B5EF4-FFF2-40B4-BE49-F238E27FC236}">
                    <a16:creationId xmlns:a16="http://schemas.microsoft.com/office/drawing/2014/main" id="{2F520854-548A-44CD-A670-3051DE5A5A2A}"/>
                  </a:ext>
                </a:extLst>
              </p:cNvPr>
              <p:cNvSpPr/>
              <p:nvPr/>
            </p:nvSpPr>
            <p:spPr>
              <a:xfrm rot="5400000">
                <a:off x="9014693" y="4277036"/>
                <a:ext cx="609600" cy="738900"/>
              </a:xfrm>
              <a:prstGeom prst="triangle">
                <a:avLst>
                  <a:gd name="adj" fmla="val 50000"/>
                </a:avLst>
              </a:prstGeom>
              <a:solidFill>
                <a:srgbClr val="F2CCD0"/>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sp>
            <p:nvSpPr>
              <p:cNvPr id="401" name="Google Shape;147;p13">
                <a:extLst>
                  <a:ext uri="{FF2B5EF4-FFF2-40B4-BE49-F238E27FC236}">
                    <a16:creationId xmlns:a16="http://schemas.microsoft.com/office/drawing/2014/main" id="{916AEE39-B6EA-4554-A257-8AAD4E646FC3}"/>
                  </a:ext>
                </a:extLst>
              </p:cNvPr>
              <p:cNvSpPr/>
              <p:nvPr/>
            </p:nvSpPr>
            <p:spPr>
              <a:xfrm rot="5400000">
                <a:off x="9351815" y="4461758"/>
                <a:ext cx="304800" cy="369454"/>
              </a:xfrm>
              <a:custGeom>
                <a:avLst/>
                <a:gdLst/>
                <a:ahLst/>
                <a:cxnLst/>
                <a:rect l="l" t="t" r="r" b="b"/>
                <a:pathLst>
                  <a:path w="304800" h="369454" extrusionOk="0">
                    <a:moveTo>
                      <a:pt x="0" y="369454"/>
                    </a:moveTo>
                    <a:lnTo>
                      <a:pt x="152400" y="0"/>
                    </a:lnTo>
                    <a:lnTo>
                      <a:pt x="304800" y="369454"/>
                    </a:lnTo>
                    <a:close/>
                  </a:path>
                </a:pathLst>
              </a:custGeom>
              <a:solidFill>
                <a:srgbClr val="352F6D"/>
              </a:solidFill>
              <a:ln>
                <a:noFill/>
              </a:ln>
              <a:effectLst>
                <a:outerShdw blurRad="50800" dist="38100" dir="2700000" algn="tl" rotWithShape="0">
                  <a:srgbClr val="000000">
                    <a:alpha val="40000"/>
                  </a:srgbClr>
                </a:outerShdw>
              </a:effectLst>
            </p:spPr>
            <p:txBody>
              <a:bodyPr spcFirstLastPara="1" wrap="square" lIns="18765" tIns="9380" rIns="18765" bIns="9380" anchor="ctr" anchorCtr="0">
                <a:noAutofit/>
              </a:bodyPr>
              <a:lstStyle/>
              <a:p>
                <a:pPr algn="ctr" defTabSz="187635">
                  <a:buClr>
                    <a:srgbClr val="000000"/>
                  </a:buClr>
                </a:pPr>
                <a:endParaRPr sz="369" kern="0">
                  <a:solidFill>
                    <a:srgbClr val="FFFFFF"/>
                  </a:solidFill>
                  <a:latin typeface="Calibri"/>
                  <a:ea typeface="Calibri"/>
                  <a:cs typeface="Calibri"/>
                  <a:sym typeface="Calibri"/>
                </a:endParaRPr>
              </a:p>
            </p:txBody>
          </p:sp>
        </p:grpSp>
      </p:grpSp>
      <p:pic>
        <p:nvPicPr>
          <p:cNvPr id="3" name="Picture 2" descr="A person in glasses looking at the camera&#10;&#10;Description automatically generated">
            <a:extLst>
              <a:ext uri="{FF2B5EF4-FFF2-40B4-BE49-F238E27FC236}">
                <a16:creationId xmlns:a16="http://schemas.microsoft.com/office/drawing/2014/main" id="{117E0A81-A7FB-43E7-8D9B-F116FB6019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2368" y="1531219"/>
            <a:ext cx="1512821" cy="25800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ACDE8B0D-63DA-46D3-8497-28769BB645F1}"/>
              </a:ext>
            </a:extLst>
          </p:cNvPr>
          <p:cNvSpPr txBox="1"/>
          <p:nvPr/>
        </p:nvSpPr>
        <p:spPr>
          <a:xfrm>
            <a:off x="9773819" y="4243972"/>
            <a:ext cx="2391636" cy="830997"/>
          </a:xfrm>
          <a:prstGeom prst="rect">
            <a:avLst/>
          </a:prstGeom>
          <a:noFill/>
        </p:spPr>
        <p:txBody>
          <a:bodyPr wrap="square" rtlCol="0">
            <a:spAutoFit/>
          </a:bodyPr>
          <a:lstStyle/>
          <a:p>
            <a:pPr algn="ctr"/>
            <a:r>
              <a:rPr lang="en-US" sz="2400" b="1" dirty="0">
                <a:solidFill>
                  <a:schemeClr val="bg1"/>
                </a:solidFill>
                <a:latin typeface="Source Sans Pro Black" panose="020B0803030403020204" pitchFamily="34" charset="0"/>
                <a:ea typeface="Source Sans Pro Black" panose="020B0803030403020204" pitchFamily="34" charset="0"/>
              </a:rPr>
              <a:t>Miss </a:t>
            </a:r>
          </a:p>
          <a:p>
            <a:pPr algn="ctr"/>
            <a:r>
              <a:rPr lang="en-US" sz="2400" b="1" dirty="0">
                <a:solidFill>
                  <a:schemeClr val="bg1"/>
                </a:solidFill>
                <a:latin typeface="Source Sans Pro Black" panose="020B0803030403020204" pitchFamily="34" charset="0"/>
                <a:ea typeface="Source Sans Pro Black" panose="020B0803030403020204" pitchFamily="34" charset="0"/>
              </a:rPr>
              <a:t>Jaimie Spriggs</a:t>
            </a:r>
          </a:p>
        </p:txBody>
      </p:sp>
      <p:pic>
        <p:nvPicPr>
          <p:cNvPr id="6" name="Picture 5" descr="A picture containing indoor, dog, cat, sitting&#10;&#10;Description automatically generated">
            <a:extLst>
              <a:ext uri="{FF2B5EF4-FFF2-40B4-BE49-F238E27FC236}">
                <a16:creationId xmlns:a16="http://schemas.microsoft.com/office/drawing/2014/main" id="{FC8F88B0-2791-40B8-A2CD-9F14CE2731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678245" flipV="1">
            <a:off x="1771238" y="2873762"/>
            <a:ext cx="1579912" cy="11849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a:extLst>
              <a:ext uri="{FF2B5EF4-FFF2-40B4-BE49-F238E27FC236}">
                <a16:creationId xmlns:a16="http://schemas.microsoft.com/office/drawing/2014/main" id="{6900451A-2EC3-4D33-B8D8-32A4B8451CE1}"/>
              </a:ext>
            </a:extLst>
          </p:cNvPr>
          <p:cNvSpPr txBox="1"/>
          <p:nvPr/>
        </p:nvSpPr>
        <p:spPr>
          <a:xfrm rot="483230">
            <a:off x="65242" y="3597414"/>
            <a:ext cx="1633781" cy="307777"/>
          </a:xfrm>
          <a:prstGeom prst="rect">
            <a:avLst/>
          </a:prstGeom>
          <a:noFill/>
        </p:spPr>
        <p:txBody>
          <a:bodyPr wrap="none" rtlCol="0">
            <a:spAutoFit/>
          </a:bodyPr>
          <a:lstStyle/>
          <a:p>
            <a:r>
              <a:rPr lang="en-US" sz="1400" b="1" dirty="0">
                <a:solidFill>
                  <a:schemeClr val="bg1"/>
                </a:solidFill>
                <a:latin typeface="Source Sans Pro Black" panose="020B0803030403020204" pitchFamily="34" charset="0"/>
                <a:ea typeface="Source Sans Pro Black" panose="020B0803030403020204" pitchFamily="34" charset="0"/>
              </a:rPr>
              <a:t>Jackson and Riley</a:t>
            </a:r>
          </a:p>
        </p:txBody>
      </p:sp>
      <p:sp>
        <p:nvSpPr>
          <p:cNvPr id="5" name="TextBox 4">
            <a:extLst>
              <a:ext uri="{FF2B5EF4-FFF2-40B4-BE49-F238E27FC236}">
                <a16:creationId xmlns:a16="http://schemas.microsoft.com/office/drawing/2014/main" id="{CDBFFB27-7E47-4FE0-9AEF-4625BD41841F}"/>
              </a:ext>
            </a:extLst>
          </p:cNvPr>
          <p:cNvSpPr txBox="1"/>
          <p:nvPr/>
        </p:nvSpPr>
        <p:spPr>
          <a:xfrm rot="187896">
            <a:off x="2072034" y="4285212"/>
            <a:ext cx="712054" cy="307777"/>
          </a:xfrm>
          <a:prstGeom prst="rect">
            <a:avLst/>
          </a:prstGeom>
          <a:noFill/>
        </p:spPr>
        <p:txBody>
          <a:bodyPr wrap="none" rtlCol="0">
            <a:spAutoFit/>
          </a:bodyPr>
          <a:lstStyle/>
          <a:p>
            <a:r>
              <a:rPr lang="en-US" sz="1400" b="1" dirty="0">
                <a:solidFill>
                  <a:schemeClr val="bg1"/>
                </a:solidFill>
                <a:latin typeface="Source Sans Pro Black" panose="020B0803030403020204" pitchFamily="34" charset="0"/>
                <a:ea typeface="Source Sans Pro Black" panose="020B0803030403020204" pitchFamily="34" charset="0"/>
              </a:rPr>
              <a:t>Clover</a:t>
            </a:r>
          </a:p>
        </p:txBody>
      </p:sp>
      <p:sp>
        <p:nvSpPr>
          <p:cNvPr id="7" name="TextBox 6">
            <a:extLst>
              <a:ext uri="{FF2B5EF4-FFF2-40B4-BE49-F238E27FC236}">
                <a16:creationId xmlns:a16="http://schemas.microsoft.com/office/drawing/2014/main" id="{D74B2839-27CD-4435-9198-B9E0E96EF220}"/>
              </a:ext>
            </a:extLst>
          </p:cNvPr>
          <p:cNvSpPr txBox="1"/>
          <p:nvPr/>
        </p:nvSpPr>
        <p:spPr>
          <a:xfrm rot="20742452">
            <a:off x="794724" y="5900352"/>
            <a:ext cx="756938" cy="307777"/>
          </a:xfrm>
          <a:prstGeom prst="rect">
            <a:avLst/>
          </a:prstGeom>
          <a:noFill/>
        </p:spPr>
        <p:txBody>
          <a:bodyPr wrap="none" rtlCol="0">
            <a:spAutoFit/>
          </a:bodyPr>
          <a:lstStyle/>
          <a:p>
            <a:r>
              <a:rPr lang="en-US" sz="1400" b="1" dirty="0">
                <a:solidFill>
                  <a:schemeClr val="bg1"/>
                </a:solidFill>
                <a:latin typeface="Source Sans Pro Black" panose="020B0803030403020204" pitchFamily="34" charset="0"/>
                <a:ea typeface="Source Sans Pro Black" panose="020B0803030403020204" pitchFamily="34" charset="0"/>
              </a:rPr>
              <a:t>Hunter</a:t>
            </a:r>
          </a:p>
        </p:txBody>
      </p:sp>
      <p:sp>
        <p:nvSpPr>
          <p:cNvPr id="11" name="TextBox 10">
            <a:extLst>
              <a:ext uri="{FF2B5EF4-FFF2-40B4-BE49-F238E27FC236}">
                <a16:creationId xmlns:a16="http://schemas.microsoft.com/office/drawing/2014/main" id="{A49AF52A-0F82-4CFB-A017-3EFC207C8839}"/>
              </a:ext>
            </a:extLst>
          </p:cNvPr>
          <p:cNvSpPr txBox="1"/>
          <p:nvPr/>
        </p:nvSpPr>
        <p:spPr>
          <a:xfrm>
            <a:off x="3314684" y="1533267"/>
            <a:ext cx="6557826" cy="3693319"/>
          </a:xfrm>
          <a:prstGeom prst="rect">
            <a:avLst/>
          </a:prstGeom>
          <a:noFill/>
        </p:spPr>
        <p:txBody>
          <a:bodyPr wrap="square" rtlCol="0">
            <a:spAutoFit/>
          </a:bodyPr>
          <a:lstStyle/>
          <a:p>
            <a:r>
              <a:rPr lang="en-US" sz="1600" b="1" dirty="0">
                <a:solidFill>
                  <a:schemeClr val="bg1"/>
                </a:solidFill>
              </a:rPr>
              <a:t>Welcome to our virtual Open House!</a:t>
            </a:r>
          </a:p>
          <a:p>
            <a:endParaRPr lang="en-US" sz="1400" dirty="0">
              <a:solidFill>
                <a:schemeClr val="bg1"/>
              </a:solidFill>
            </a:endParaRPr>
          </a:p>
          <a:p>
            <a:r>
              <a:rPr lang="en-US" sz="1200" b="1" dirty="0">
                <a:solidFill>
                  <a:schemeClr val="bg1"/>
                </a:solidFill>
              </a:rPr>
              <a:t>My name is Jaimie Spriggs and I am the Grade 2/3 teacher this year! This is my fifth </a:t>
            </a:r>
          </a:p>
          <a:p>
            <a:r>
              <a:rPr lang="en-US" sz="1200" b="1" dirty="0">
                <a:solidFill>
                  <a:schemeClr val="bg1"/>
                </a:solidFill>
              </a:rPr>
              <a:t>year teaching. I am originally from Fredericton, NB and have been living in Bathurst since March 2020.</a:t>
            </a:r>
          </a:p>
          <a:p>
            <a:endParaRPr lang="en-US" sz="1200" b="1" dirty="0">
              <a:solidFill>
                <a:schemeClr val="bg1"/>
              </a:solidFill>
            </a:endParaRPr>
          </a:p>
          <a:p>
            <a:r>
              <a:rPr lang="en-US" sz="1200" b="1" dirty="0">
                <a:solidFill>
                  <a:schemeClr val="bg1"/>
                </a:solidFill>
              </a:rPr>
              <a:t>Before teaching I was an Educational Assistant. The job came available by chance and during those years I discovered my love for education and helping my students to learn. I believe that students reach their full potential with they have confidence in their abilities and are willing to “Get messy and make mistakes”!</a:t>
            </a:r>
          </a:p>
          <a:p>
            <a:endParaRPr lang="en-US" sz="1200" b="1" dirty="0">
              <a:solidFill>
                <a:schemeClr val="bg1"/>
              </a:solidFill>
            </a:endParaRPr>
          </a:p>
          <a:p>
            <a:r>
              <a:rPr lang="en-US" sz="1200" b="1" dirty="0">
                <a:solidFill>
                  <a:schemeClr val="bg1"/>
                </a:solidFill>
              </a:rPr>
              <a:t>In my time off I enjoy reading, biking, spending time with my godsons </a:t>
            </a:r>
          </a:p>
          <a:p>
            <a:r>
              <a:rPr lang="en-US" sz="1200" b="1" dirty="0">
                <a:solidFill>
                  <a:schemeClr val="bg1"/>
                </a:solidFill>
              </a:rPr>
              <a:t>Jackson and Riley, walking my cat Hunter (yes, walking… he demands it!) </a:t>
            </a:r>
          </a:p>
          <a:p>
            <a:r>
              <a:rPr lang="en-US" sz="1200" b="1" dirty="0">
                <a:solidFill>
                  <a:schemeClr val="bg1"/>
                </a:solidFill>
              </a:rPr>
              <a:t>and playing with my pet rabbit Clover (a former Grade 1 class bunny!). </a:t>
            </a:r>
          </a:p>
          <a:p>
            <a:r>
              <a:rPr lang="en-US" sz="1200" b="1" dirty="0">
                <a:solidFill>
                  <a:schemeClr val="bg1"/>
                </a:solidFill>
              </a:rPr>
              <a:t>I have 2 new additions to my fur family this year: Miss Juniper and Miss Piper!!</a:t>
            </a:r>
          </a:p>
          <a:p>
            <a:endParaRPr lang="en-US" sz="1200" b="1" dirty="0">
              <a:solidFill>
                <a:schemeClr val="bg1"/>
              </a:solidFill>
            </a:endParaRPr>
          </a:p>
          <a:p>
            <a:r>
              <a:rPr lang="en-US" sz="1200" b="1" dirty="0">
                <a:solidFill>
                  <a:schemeClr val="bg1"/>
                </a:solidFill>
              </a:rPr>
              <a:t>I hope we can meet in-person soon. Until then feel free to contact me</a:t>
            </a:r>
          </a:p>
          <a:p>
            <a:r>
              <a:rPr lang="en-US" sz="1200" b="1" dirty="0">
                <a:solidFill>
                  <a:schemeClr val="bg1"/>
                </a:solidFill>
              </a:rPr>
              <a:t>through Class Dojo, text, email, or the school number. </a:t>
            </a:r>
          </a:p>
          <a:p>
            <a:r>
              <a:rPr lang="en-US" sz="1200" b="1" dirty="0">
                <a:solidFill>
                  <a:schemeClr val="bg1"/>
                </a:solidFill>
              </a:rPr>
              <a:t>All are listed near the end of this slide show!</a:t>
            </a:r>
            <a:endParaRPr lang="en-US" sz="1400" b="1" dirty="0">
              <a:solidFill>
                <a:schemeClr val="bg1"/>
              </a:solidFill>
            </a:endParaRPr>
          </a:p>
        </p:txBody>
      </p:sp>
      <p:pic>
        <p:nvPicPr>
          <p:cNvPr id="12" name="Picture 11" descr="A picture containing person, outdoor&#10;&#10;Description automatically generated">
            <a:extLst>
              <a:ext uri="{FF2B5EF4-FFF2-40B4-BE49-F238E27FC236}">
                <a16:creationId xmlns:a16="http://schemas.microsoft.com/office/drawing/2014/main" id="{1C8B8A85-A793-4396-BFB7-13C7FBC8CD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785413">
            <a:off x="133919" y="2004224"/>
            <a:ext cx="1743824" cy="13078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descr="A cat wearing a yellow shirt&#10;&#10;Description automatically generated with low confidence">
            <a:extLst>
              <a:ext uri="{FF2B5EF4-FFF2-40B4-BE49-F238E27FC236}">
                <a16:creationId xmlns:a16="http://schemas.microsoft.com/office/drawing/2014/main" id="{CCE9CC2F-8D46-4DAC-ACEE-9728BAE88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50327">
            <a:off x="308423" y="4453412"/>
            <a:ext cx="1216090" cy="13777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62" name="TextBox 461">
            <a:extLst>
              <a:ext uri="{FF2B5EF4-FFF2-40B4-BE49-F238E27FC236}">
                <a16:creationId xmlns:a16="http://schemas.microsoft.com/office/drawing/2014/main" id="{6FCBCCD2-CB67-46E1-ACAE-A51C6491EECC}"/>
              </a:ext>
            </a:extLst>
          </p:cNvPr>
          <p:cNvSpPr txBox="1"/>
          <p:nvPr/>
        </p:nvSpPr>
        <p:spPr>
          <a:xfrm>
            <a:off x="1824587" y="6470825"/>
            <a:ext cx="1678392" cy="307777"/>
          </a:xfrm>
          <a:prstGeom prst="rect">
            <a:avLst/>
          </a:prstGeom>
          <a:noFill/>
        </p:spPr>
        <p:txBody>
          <a:bodyPr wrap="square">
            <a:spAutoFit/>
          </a:bodyPr>
          <a:lstStyle/>
          <a:p>
            <a:r>
              <a:rPr kumimoji="0" lang="en-US" sz="1400" b="1" i="0" u="none" strike="noStrike" kern="1200" cap="none" spc="0" normalizeH="0" baseline="0" noProof="0" dirty="0">
                <a:ln>
                  <a:noFill/>
                </a:ln>
                <a:solidFill>
                  <a:srgbClr val="FFFFFF"/>
                </a:solidFill>
                <a:effectLst/>
                <a:uLnTx/>
                <a:uFillTx/>
                <a:latin typeface="Source Sans Pro Black" panose="020B0803030403020204" pitchFamily="34" charset="0"/>
                <a:ea typeface="Source Sans Pro Black" panose="020B0803030403020204" pitchFamily="34" charset="0"/>
                <a:cs typeface="+mn-cs"/>
              </a:rPr>
              <a:t>Juniper &amp; Piper</a:t>
            </a:r>
            <a:endParaRPr lang="en-US" dirty="0"/>
          </a:p>
        </p:txBody>
      </p:sp>
      <p:pic>
        <p:nvPicPr>
          <p:cNvPr id="17" name="Picture 16" descr="A picture containing indoor, red&#10;&#10;Description automatically generated">
            <a:extLst>
              <a:ext uri="{FF2B5EF4-FFF2-40B4-BE49-F238E27FC236}">
                <a16:creationId xmlns:a16="http://schemas.microsoft.com/office/drawing/2014/main" id="{C1AF1054-826A-4BEC-8F38-1BDA3D5CCD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849677" y="5097123"/>
            <a:ext cx="1456165" cy="10921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0032E4-1AA5-4E44-AF75-D4B8AE43C82D}"/>
              </a:ext>
            </a:extLst>
          </p:cNvPr>
          <p:cNvPicPr>
            <a:picLocks noChangeAspect="1"/>
          </p:cNvPicPr>
          <p:nvPr/>
        </p:nvPicPr>
        <p:blipFill>
          <a:blip r:embed="rId2"/>
          <a:stretch>
            <a:fillRect/>
          </a:stretch>
        </p:blipFill>
        <p:spPr>
          <a:xfrm>
            <a:off x="0" y="-21771"/>
            <a:ext cx="12191999" cy="6879771"/>
          </a:xfrm>
          <a:prstGeom prst="rect">
            <a:avLst/>
          </a:prstGeom>
        </p:spPr>
      </p:pic>
    </p:spTree>
    <p:extLst>
      <p:ext uri="{BB962C8B-B14F-4D97-AF65-F5344CB8AC3E}">
        <p14:creationId xmlns:p14="http://schemas.microsoft.com/office/powerpoint/2010/main" val="4007624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3" name="Picture 2" descr="A picture containing implement, pencil, stationary&#10;&#10;Description automatically generated">
            <a:extLst>
              <a:ext uri="{FF2B5EF4-FFF2-40B4-BE49-F238E27FC236}">
                <a16:creationId xmlns:a16="http://schemas.microsoft.com/office/drawing/2014/main" id="{F9FB8248-BF29-4AF1-92DF-E6D60756C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587"/>
            <a:ext cx="2912012" cy="2912012"/>
          </a:xfrm>
          <a:prstGeom prst="rect">
            <a:avLst/>
          </a:prstGeom>
        </p:spPr>
      </p:pic>
      <p:sp>
        <p:nvSpPr>
          <p:cNvPr id="4" name="TextBox 3">
            <a:extLst>
              <a:ext uri="{FF2B5EF4-FFF2-40B4-BE49-F238E27FC236}">
                <a16:creationId xmlns:a16="http://schemas.microsoft.com/office/drawing/2014/main" id="{7C998900-9E77-4C9B-9405-1721D8044CC7}"/>
              </a:ext>
            </a:extLst>
          </p:cNvPr>
          <p:cNvSpPr txBox="1"/>
          <p:nvPr/>
        </p:nvSpPr>
        <p:spPr>
          <a:xfrm>
            <a:off x="515684" y="1033715"/>
            <a:ext cx="1880644" cy="954107"/>
          </a:xfrm>
          <a:prstGeom prst="rect">
            <a:avLst/>
          </a:prstGeom>
          <a:noFill/>
        </p:spPr>
        <p:txBody>
          <a:bodyPr wrap="none" rtlCol="0">
            <a:spAutoFit/>
          </a:bodyPr>
          <a:lstStyle/>
          <a:p>
            <a:pPr algn="ctr"/>
            <a:r>
              <a:rPr lang="en-US" sz="2800" b="1" dirty="0">
                <a:solidFill>
                  <a:schemeClr val="bg1"/>
                </a:solidFill>
                <a:latin typeface="Source Sans Pro Black" panose="020B0803030403020204" pitchFamily="34" charset="0"/>
                <a:ea typeface="Source Sans Pro Black" panose="020B0803030403020204" pitchFamily="34" charset="0"/>
              </a:rPr>
              <a:t>Our </a:t>
            </a:r>
          </a:p>
          <a:p>
            <a:pPr algn="ctr"/>
            <a:r>
              <a:rPr lang="en-US" sz="2800" b="1" dirty="0">
                <a:solidFill>
                  <a:schemeClr val="bg1"/>
                </a:solidFill>
                <a:latin typeface="Source Sans Pro Black" panose="020B0803030403020204" pitchFamily="34" charset="0"/>
                <a:ea typeface="Source Sans Pro Black" panose="020B0803030403020204" pitchFamily="34" charset="0"/>
              </a:rPr>
              <a:t>Classroom</a:t>
            </a:r>
          </a:p>
        </p:txBody>
      </p:sp>
      <p:sp>
        <p:nvSpPr>
          <p:cNvPr id="13" name="TextBox 12">
            <a:extLst>
              <a:ext uri="{FF2B5EF4-FFF2-40B4-BE49-F238E27FC236}">
                <a16:creationId xmlns:a16="http://schemas.microsoft.com/office/drawing/2014/main" id="{EADBAEDD-6960-4DFD-A60E-DB3240B70A67}"/>
              </a:ext>
            </a:extLst>
          </p:cNvPr>
          <p:cNvSpPr txBox="1"/>
          <p:nvPr/>
        </p:nvSpPr>
        <p:spPr>
          <a:xfrm rot="20790781">
            <a:off x="3483414" y="637904"/>
            <a:ext cx="1518364" cy="369332"/>
          </a:xfrm>
          <a:prstGeom prst="rect">
            <a:avLst/>
          </a:prstGeom>
          <a:noFill/>
        </p:spPr>
        <p:txBody>
          <a:bodyPr wrap="none" rtlCol="0">
            <a:spAutoFit/>
          </a:bodyPr>
          <a:lstStyle/>
          <a:p>
            <a:r>
              <a:rPr lang="en-US" b="1" dirty="0">
                <a:solidFill>
                  <a:schemeClr val="bg1"/>
                </a:solidFill>
                <a:latin typeface="Source Sans Pro Black" panose="020B0803030403020204" pitchFamily="34" charset="0"/>
                <a:ea typeface="Source Sans Pro Black" panose="020B0803030403020204" pitchFamily="34" charset="0"/>
              </a:rPr>
              <a:t>Story Corner</a:t>
            </a:r>
          </a:p>
        </p:txBody>
      </p:sp>
      <p:sp>
        <p:nvSpPr>
          <p:cNvPr id="14" name="TextBox 13">
            <a:extLst>
              <a:ext uri="{FF2B5EF4-FFF2-40B4-BE49-F238E27FC236}">
                <a16:creationId xmlns:a16="http://schemas.microsoft.com/office/drawing/2014/main" id="{CA0063C9-9B2E-434E-A0F1-DF04557F7175}"/>
              </a:ext>
            </a:extLst>
          </p:cNvPr>
          <p:cNvSpPr txBox="1"/>
          <p:nvPr/>
        </p:nvSpPr>
        <p:spPr>
          <a:xfrm>
            <a:off x="6270101" y="2959096"/>
            <a:ext cx="2124299" cy="369332"/>
          </a:xfrm>
          <a:prstGeom prst="rect">
            <a:avLst/>
          </a:prstGeom>
          <a:noFill/>
        </p:spPr>
        <p:txBody>
          <a:bodyPr wrap="none" rtlCol="0">
            <a:spAutoFit/>
          </a:bodyPr>
          <a:lstStyle/>
          <a:p>
            <a:r>
              <a:rPr lang="en-US" b="1" dirty="0">
                <a:solidFill>
                  <a:schemeClr val="bg1"/>
                </a:solidFill>
                <a:latin typeface="Source Sans Pro Black" panose="020B0803030403020204" pitchFamily="34" charset="0"/>
                <a:ea typeface="Source Sans Pro Black" panose="020B0803030403020204" pitchFamily="34" charset="0"/>
              </a:rPr>
              <a:t>Class Constitution</a:t>
            </a:r>
          </a:p>
        </p:txBody>
      </p:sp>
      <p:sp>
        <p:nvSpPr>
          <p:cNvPr id="15" name="TextBox 14">
            <a:extLst>
              <a:ext uri="{FF2B5EF4-FFF2-40B4-BE49-F238E27FC236}">
                <a16:creationId xmlns:a16="http://schemas.microsoft.com/office/drawing/2014/main" id="{DC74C15F-0FED-41FA-AFFD-AD50662DC17F}"/>
              </a:ext>
            </a:extLst>
          </p:cNvPr>
          <p:cNvSpPr txBox="1"/>
          <p:nvPr/>
        </p:nvSpPr>
        <p:spPr>
          <a:xfrm rot="405874">
            <a:off x="9638184" y="565970"/>
            <a:ext cx="1720343" cy="369332"/>
          </a:xfrm>
          <a:prstGeom prst="rect">
            <a:avLst/>
          </a:prstGeom>
          <a:noFill/>
        </p:spPr>
        <p:txBody>
          <a:bodyPr wrap="none" rtlCol="0">
            <a:spAutoFit/>
          </a:bodyPr>
          <a:lstStyle/>
          <a:p>
            <a:r>
              <a:rPr lang="en-US" b="1" dirty="0">
                <a:solidFill>
                  <a:schemeClr val="bg1"/>
                </a:solidFill>
                <a:latin typeface="Source Sans Pro Black" panose="020B0803030403020204" pitchFamily="34" charset="0"/>
                <a:ea typeface="Source Sans Pro Black" panose="020B0803030403020204" pitchFamily="34" charset="0"/>
              </a:rPr>
              <a:t>Break “Room”</a:t>
            </a:r>
          </a:p>
        </p:txBody>
      </p:sp>
      <p:pic>
        <p:nvPicPr>
          <p:cNvPr id="5" name="Picture 4" descr="A white board with writing on it&#10;&#10;Description automatically generated with medium confidence">
            <a:extLst>
              <a:ext uri="{FF2B5EF4-FFF2-40B4-BE49-F238E27FC236}">
                <a16:creationId xmlns:a16="http://schemas.microsoft.com/office/drawing/2014/main" id="{61D75172-E63F-4EC6-AAB5-87B79F3EF0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894532" y="459228"/>
            <a:ext cx="2856992" cy="2142744"/>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indoor, wall, floor, ceiling&#10;&#10;Description automatically generated">
            <a:extLst>
              <a:ext uri="{FF2B5EF4-FFF2-40B4-BE49-F238E27FC236}">
                <a16:creationId xmlns:a16="http://schemas.microsoft.com/office/drawing/2014/main" id="{CEAC772A-4F3C-4254-A1EE-7F41088146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16770">
            <a:off x="3364272" y="1037491"/>
            <a:ext cx="2534213" cy="1900660"/>
          </a:xfrm>
          <a:prstGeom prst="rect">
            <a:avLst/>
          </a:prstGeom>
        </p:spPr>
      </p:pic>
      <p:pic>
        <p:nvPicPr>
          <p:cNvPr id="16" name="Picture 15" descr="A picture containing wall, indoor&#10;&#10;Description automatically generated">
            <a:extLst>
              <a:ext uri="{FF2B5EF4-FFF2-40B4-BE49-F238E27FC236}">
                <a16:creationId xmlns:a16="http://schemas.microsoft.com/office/drawing/2014/main" id="{211ABA74-38C0-48AC-B3EB-3727214F70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877201">
            <a:off x="8910140" y="1273386"/>
            <a:ext cx="2619829" cy="1964872"/>
          </a:xfrm>
          <a:prstGeom prst="rect">
            <a:avLst/>
          </a:prstGeom>
        </p:spPr>
      </p:pic>
      <p:pic>
        <p:nvPicPr>
          <p:cNvPr id="18" name="Picture 17" descr="A picture containing indoor, window, plant&#10;&#10;Description automatically generated">
            <a:extLst>
              <a:ext uri="{FF2B5EF4-FFF2-40B4-BE49-F238E27FC236}">
                <a16:creationId xmlns:a16="http://schemas.microsoft.com/office/drawing/2014/main" id="{E599CD95-4928-497A-A7BE-29D5785C39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22420" y="4055069"/>
            <a:ext cx="2139503" cy="1604627"/>
          </a:xfrm>
          <a:prstGeom prst="rect">
            <a:avLst/>
          </a:prstGeom>
        </p:spPr>
      </p:pic>
      <p:pic>
        <p:nvPicPr>
          <p:cNvPr id="20" name="Picture 19" descr="A picture containing text, indoor, cluttered, several&#10;&#10;Description automatically generated">
            <a:extLst>
              <a:ext uri="{FF2B5EF4-FFF2-40B4-BE49-F238E27FC236}">
                <a16:creationId xmlns:a16="http://schemas.microsoft.com/office/drawing/2014/main" id="{CCF1E561-27FE-44F0-9BDD-1A90435382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54155" y="4937824"/>
            <a:ext cx="2088107" cy="1566080"/>
          </a:xfrm>
          <a:prstGeom prst="rect">
            <a:avLst/>
          </a:prstGeom>
        </p:spPr>
      </p:pic>
      <p:pic>
        <p:nvPicPr>
          <p:cNvPr id="22" name="Picture 21" descr="A classroom with tables and chairs&#10;&#10;Description automatically generated with medium confidence">
            <a:extLst>
              <a:ext uri="{FF2B5EF4-FFF2-40B4-BE49-F238E27FC236}">
                <a16:creationId xmlns:a16="http://schemas.microsoft.com/office/drawing/2014/main" id="{E07EA757-78A7-4D43-A61A-1409649C1D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01839" y="3926380"/>
            <a:ext cx="2085732" cy="1564299"/>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38D982F3-3506-4129-8316-4DE0DF4558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2771965" y="4576804"/>
            <a:ext cx="2257029" cy="1692772"/>
          </a:xfrm>
          <a:prstGeom prst="rect">
            <a:avLst/>
          </a:prstGeom>
        </p:spPr>
      </p:pic>
      <p:pic>
        <p:nvPicPr>
          <p:cNvPr id="26" name="Picture 25" descr="A picture containing indoor, floor, ceiling, furniture&#10;&#10;Description automatically generated">
            <a:extLst>
              <a:ext uri="{FF2B5EF4-FFF2-40B4-BE49-F238E27FC236}">
                <a16:creationId xmlns:a16="http://schemas.microsoft.com/office/drawing/2014/main" id="{D2A18AD5-D535-4AC6-866E-C8407A133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8308" y="3429000"/>
            <a:ext cx="2308471" cy="1731353"/>
          </a:xfrm>
          <a:prstGeom prst="rect">
            <a:avLst/>
          </a:prstGeom>
        </p:spPr>
      </p:pic>
    </p:spTree>
    <p:extLst>
      <p:ext uri="{BB962C8B-B14F-4D97-AF65-F5344CB8AC3E}">
        <p14:creationId xmlns:p14="http://schemas.microsoft.com/office/powerpoint/2010/main" val="3092954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431069-CF28-414D-8A77-7DC9D70040BF}"/>
              </a:ext>
            </a:extLst>
          </p:cNvPr>
          <p:cNvSpPr txBox="1"/>
          <p:nvPr/>
        </p:nvSpPr>
        <p:spPr>
          <a:xfrm>
            <a:off x="1230049" y="92666"/>
            <a:ext cx="1947969" cy="1015663"/>
          </a:xfrm>
          <a:prstGeom prst="rect">
            <a:avLst/>
          </a:prstGeom>
          <a:noFill/>
        </p:spPr>
        <p:txBody>
          <a:bodyPr wrap="none" rtlCol="0">
            <a:spAutoFit/>
          </a:bodyPr>
          <a:lstStyle/>
          <a:p>
            <a:r>
              <a:rPr lang="en-US" sz="6000" b="1" dirty="0">
                <a:solidFill>
                  <a:schemeClr val="bg1"/>
                </a:solidFill>
                <a:latin typeface="Source Sans Pro Black" panose="020B0803030403020204" pitchFamily="34" charset="0"/>
                <a:ea typeface="Source Sans Pro Black" panose="020B0803030403020204" pitchFamily="34" charset="0"/>
              </a:rPr>
              <a:t>Math</a:t>
            </a:r>
            <a:endParaRPr lang="en-US" sz="2400" b="1" dirty="0">
              <a:solidFill>
                <a:schemeClr val="bg1"/>
              </a:solidFill>
              <a:latin typeface="Source Sans Pro Black" panose="020B0803030403020204" pitchFamily="34" charset="0"/>
              <a:ea typeface="Source Sans Pro Black" panose="020B0803030403020204" pitchFamily="34" charset="0"/>
            </a:endParaRPr>
          </a:p>
        </p:txBody>
      </p:sp>
      <p:pic>
        <p:nvPicPr>
          <p:cNvPr id="5" name="Picture 4" descr="A picture containing calendar&#10;&#10;Description automatically generated">
            <a:extLst>
              <a:ext uri="{FF2B5EF4-FFF2-40B4-BE49-F238E27FC236}">
                <a16:creationId xmlns:a16="http://schemas.microsoft.com/office/drawing/2014/main" id="{4827654D-BE7F-4612-B90A-0561CEC7B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9689" y="3589848"/>
            <a:ext cx="3788618" cy="2841464"/>
          </a:xfrm>
          <a:prstGeom prst="rect">
            <a:avLst/>
          </a:prstGeom>
        </p:spPr>
      </p:pic>
      <p:pic>
        <p:nvPicPr>
          <p:cNvPr id="9" name="Picture 8" descr="Graphical user interface&#10;&#10;Description automatically generated with low confidence">
            <a:extLst>
              <a:ext uri="{FF2B5EF4-FFF2-40B4-BE49-F238E27FC236}">
                <a16:creationId xmlns:a16="http://schemas.microsoft.com/office/drawing/2014/main" id="{EB1CA9F7-1B58-48E0-9AE7-31BCE2BE36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354" y="1275116"/>
            <a:ext cx="3600081" cy="2700061"/>
          </a:xfrm>
          <a:prstGeom prst="rect">
            <a:avLst/>
          </a:prstGeom>
        </p:spPr>
      </p:pic>
      <p:pic>
        <p:nvPicPr>
          <p:cNvPr id="13" name="Picture 12" descr="Timeline&#10;&#10;Description automatically generated">
            <a:extLst>
              <a:ext uri="{FF2B5EF4-FFF2-40B4-BE49-F238E27FC236}">
                <a16:creationId xmlns:a16="http://schemas.microsoft.com/office/drawing/2014/main" id="{C3C25AAF-A12B-4633-85C1-E79F109390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7957" y="4396697"/>
            <a:ext cx="2635586" cy="1710597"/>
          </a:xfrm>
          <a:prstGeom prst="rect">
            <a:avLst/>
          </a:prstGeom>
        </p:spPr>
      </p:pic>
      <p:sp>
        <p:nvSpPr>
          <p:cNvPr id="15" name="TextBox 14">
            <a:extLst>
              <a:ext uri="{FF2B5EF4-FFF2-40B4-BE49-F238E27FC236}">
                <a16:creationId xmlns:a16="http://schemas.microsoft.com/office/drawing/2014/main" id="{883194A4-7392-4126-BB9C-D999847D400C}"/>
              </a:ext>
            </a:extLst>
          </p:cNvPr>
          <p:cNvSpPr txBox="1"/>
          <p:nvPr/>
        </p:nvSpPr>
        <p:spPr>
          <a:xfrm>
            <a:off x="1226451" y="6211669"/>
            <a:ext cx="5878597" cy="646331"/>
          </a:xfrm>
          <a:prstGeom prst="rect">
            <a:avLst/>
          </a:prstGeom>
          <a:noFill/>
        </p:spPr>
        <p:txBody>
          <a:bodyPr wrap="none" rtlCol="0">
            <a:spAutoFit/>
          </a:bodyPr>
          <a:lstStyle/>
          <a:p>
            <a:r>
              <a:rPr lang="en-US" dirty="0">
                <a:solidFill>
                  <a:schemeClr val="bg1"/>
                </a:solidFill>
                <a:hlinkClick r:id="rId6"/>
              </a:rPr>
              <a:t>https://www.topmarks.co.uk/maths-games/hit-the-button</a:t>
            </a:r>
            <a:endParaRPr lang="en-US" dirty="0">
              <a:solidFill>
                <a:schemeClr val="bg1"/>
              </a:solidFill>
            </a:endParaRPr>
          </a:p>
          <a:p>
            <a:endParaRPr lang="en-US" dirty="0">
              <a:solidFill>
                <a:schemeClr val="bg1"/>
              </a:solidFill>
            </a:endParaRPr>
          </a:p>
        </p:txBody>
      </p:sp>
      <p:sp>
        <p:nvSpPr>
          <p:cNvPr id="17" name="TextBox 16">
            <a:extLst>
              <a:ext uri="{FF2B5EF4-FFF2-40B4-BE49-F238E27FC236}">
                <a16:creationId xmlns:a16="http://schemas.microsoft.com/office/drawing/2014/main" id="{21928A4A-B061-41D3-A50C-285F3C5EE951}"/>
              </a:ext>
            </a:extLst>
          </p:cNvPr>
          <p:cNvSpPr txBox="1"/>
          <p:nvPr/>
        </p:nvSpPr>
        <p:spPr>
          <a:xfrm>
            <a:off x="3311188" y="4027365"/>
            <a:ext cx="1709122" cy="369332"/>
          </a:xfrm>
          <a:prstGeom prst="rect">
            <a:avLst/>
          </a:prstGeom>
          <a:noFill/>
        </p:spPr>
        <p:txBody>
          <a:bodyPr wrap="none" rtlCol="0">
            <a:spAutoFit/>
          </a:bodyPr>
          <a:lstStyle/>
          <a:p>
            <a:r>
              <a:rPr lang="en-US" b="1" dirty="0">
                <a:solidFill>
                  <a:schemeClr val="bg1"/>
                </a:solidFill>
                <a:latin typeface="Century Gothic" panose="020B0502020202020204" pitchFamily="34" charset="0"/>
              </a:rPr>
              <a:t>Hit the Button!</a:t>
            </a:r>
          </a:p>
        </p:txBody>
      </p:sp>
      <p:sp>
        <p:nvSpPr>
          <p:cNvPr id="18" name="TextBox 17">
            <a:extLst>
              <a:ext uri="{FF2B5EF4-FFF2-40B4-BE49-F238E27FC236}">
                <a16:creationId xmlns:a16="http://schemas.microsoft.com/office/drawing/2014/main" id="{B46A41BD-9DC7-47A9-9D20-77A2691077CA}"/>
              </a:ext>
            </a:extLst>
          </p:cNvPr>
          <p:cNvSpPr txBox="1"/>
          <p:nvPr/>
        </p:nvSpPr>
        <p:spPr>
          <a:xfrm>
            <a:off x="167292" y="3972196"/>
            <a:ext cx="1031051" cy="369332"/>
          </a:xfrm>
          <a:prstGeom prst="rect">
            <a:avLst/>
          </a:prstGeom>
          <a:noFill/>
        </p:spPr>
        <p:txBody>
          <a:bodyPr wrap="none" rtlCol="0">
            <a:spAutoFit/>
          </a:bodyPr>
          <a:lstStyle/>
          <a:p>
            <a:r>
              <a:rPr lang="en-US" b="1" dirty="0">
                <a:solidFill>
                  <a:schemeClr val="bg1"/>
                </a:solidFill>
                <a:latin typeface="Century Gothic" panose="020B0502020202020204" pitchFamily="34" charset="0"/>
              </a:rPr>
              <a:t>Sudoku</a:t>
            </a:r>
          </a:p>
        </p:txBody>
      </p:sp>
      <p:sp>
        <p:nvSpPr>
          <p:cNvPr id="19" name="TextBox 18">
            <a:extLst>
              <a:ext uri="{FF2B5EF4-FFF2-40B4-BE49-F238E27FC236}">
                <a16:creationId xmlns:a16="http://schemas.microsoft.com/office/drawing/2014/main" id="{4041EEDE-ECD9-46A3-BE2C-E9604F9C7D49}"/>
              </a:ext>
            </a:extLst>
          </p:cNvPr>
          <p:cNvSpPr txBox="1"/>
          <p:nvPr/>
        </p:nvSpPr>
        <p:spPr>
          <a:xfrm>
            <a:off x="9013984" y="231165"/>
            <a:ext cx="1980029" cy="369332"/>
          </a:xfrm>
          <a:prstGeom prst="rect">
            <a:avLst/>
          </a:prstGeom>
          <a:noFill/>
        </p:spPr>
        <p:txBody>
          <a:bodyPr wrap="none" rtlCol="0">
            <a:spAutoFit/>
          </a:bodyPr>
          <a:lstStyle/>
          <a:p>
            <a:r>
              <a:rPr lang="en-US" b="1" dirty="0">
                <a:solidFill>
                  <a:schemeClr val="bg1"/>
                </a:solidFill>
                <a:latin typeface="Century Gothic" panose="020B0502020202020204" pitchFamily="34" charset="0"/>
              </a:rPr>
              <a:t>Mystery Pictures</a:t>
            </a:r>
          </a:p>
        </p:txBody>
      </p:sp>
      <p:sp>
        <p:nvSpPr>
          <p:cNvPr id="21" name="TextBox 20">
            <a:extLst>
              <a:ext uri="{FF2B5EF4-FFF2-40B4-BE49-F238E27FC236}">
                <a16:creationId xmlns:a16="http://schemas.microsoft.com/office/drawing/2014/main" id="{93935278-35F0-499A-A47E-CC4F30FB40D0}"/>
              </a:ext>
            </a:extLst>
          </p:cNvPr>
          <p:cNvSpPr txBox="1"/>
          <p:nvPr/>
        </p:nvSpPr>
        <p:spPr>
          <a:xfrm>
            <a:off x="5205371" y="339223"/>
            <a:ext cx="1781257" cy="369332"/>
          </a:xfrm>
          <a:prstGeom prst="rect">
            <a:avLst/>
          </a:prstGeom>
          <a:noFill/>
        </p:spPr>
        <p:txBody>
          <a:bodyPr wrap="none" rtlCol="0">
            <a:spAutoFit/>
          </a:bodyPr>
          <a:lstStyle/>
          <a:p>
            <a:r>
              <a:rPr lang="en-US" b="1" dirty="0">
                <a:solidFill>
                  <a:schemeClr val="bg1"/>
                </a:solidFill>
                <a:latin typeface="Century Gothic" panose="020B0502020202020204" pitchFamily="34" charset="0"/>
              </a:rPr>
              <a:t>Gumball Math</a:t>
            </a:r>
          </a:p>
        </p:txBody>
      </p:sp>
      <p:pic>
        <p:nvPicPr>
          <p:cNvPr id="25" name="Picture 24" descr="Diagram, engineering drawing&#10;&#10;Description automatically generated">
            <a:extLst>
              <a:ext uri="{FF2B5EF4-FFF2-40B4-BE49-F238E27FC236}">
                <a16:creationId xmlns:a16="http://schemas.microsoft.com/office/drawing/2014/main" id="{69309E61-947F-4DBA-BA11-45B7A118E9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8725711" y="1113292"/>
            <a:ext cx="2618346" cy="1963760"/>
          </a:xfrm>
          <a:prstGeom prst="rect">
            <a:avLst/>
          </a:prstGeom>
        </p:spPr>
      </p:pic>
      <p:pic>
        <p:nvPicPr>
          <p:cNvPr id="29" name="Picture 28" descr="Calendar&#10;&#10;Description automatically generated">
            <a:extLst>
              <a:ext uri="{FF2B5EF4-FFF2-40B4-BE49-F238E27FC236}">
                <a16:creationId xmlns:a16="http://schemas.microsoft.com/office/drawing/2014/main" id="{19D8CA94-975D-4A6D-9379-F131DB89E3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0024" y="760743"/>
            <a:ext cx="3491128" cy="2618346"/>
          </a:xfrm>
          <a:prstGeom prst="rect">
            <a:avLst/>
          </a:prstGeom>
        </p:spPr>
      </p:pic>
    </p:spTree>
    <p:extLst>
      <p:ext uri="{BB962C8B-B14F-4D97-AF65-F5344CB8AC3E}">
        <p14:creationId xmlns:p14="http://schemas.microsoft.com/office/powerpoint/2010/main" val="161793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E96CDC-59BE-4EBB-BCED-76C1EB063AC6}"/>
              </a:ext>
            </a:extLst>
          </p:cNvPr>
          <p:cNvSpPr txBox="1"/>
          <p:nvPr/>
        </p:nvSpPr>
        <p:spPr>
          <a:xfrm>
            <a:off x="6911300" y="878242"/>
            <a:ext cx="2470881" cy="1692771"/>
          </a:xfrm>
          <a:prstGeom prst="rect">
            <a:avLst/>
          </a:prstGeom>
          <a:noFill/>
        </p:spPr>
        <p:txBody>
          <a:bodyPr wrap="square" rtlCol="0">
            <a:spAutoFit/>
          </a:bodyPr>
          <a:lstStyle/>
          <a:p>
            <a:pPr algn="ctr"/>
            <a:r>
              <a:rPr lang="en-US" sz="2000" b="1" dirty="0">
                <a:solidFill>
                  <a:schemeClr val="bg1"/>
                </a:solidFill>
                <a:latin typeface="Source Sans Pro Black" panose="020B0803030403020204" pitchFamily="34" charset="0"/>
                <a:ea typeface="Source Sans Pro Black" panose="020B0803030403020204" pitchFamily="34" charset="0"/>
              </a:rPr>
              <a:t>Novel Study:</a:t>
            </a:r>
          </a:p>
          <a:p>
            <a:pPr algn="ctr"/>
            <a:r>
              <a:rPr lang="en-US" sz="3200" b="1" u="sng" dirty="0">
                <a:solidFill>
                  <a:schemeClr val="bg1"/>
                </a:solidFill>
                <a:latin typeface="Source Sans Pro Black" panose="020B0803030403020204" pitchFamily="34" charset="0"/>
                <a:ea typeface="Source Sans Pro Black" panose="020B0803030403020204" pitchFamily="34" charset="0"/>
              </a:rPr>
              <a:t>Fenway and Hattie</a:t>
            </a:r>
          </a:p>
          <a:p>
            <a:pPr algn="ctr"/>
            <a:r>
              <a:rPr lang="en-US" sz="2000" b="1" dirty="0">
                <a:solidFill>
                  <a:schemeClr val="bg1"/>
                </a:solidFill>
                <a:latin typeface="Source Sans Pro Black" panose="020B0803030403020204" pitchFamily="34" charset="0"/>
                <a:ea typeface="Source Sans Pro Black" panose="020B0803030403020204" pitchFamily="34" charset="0"/>
              </a:rPr>
              <a:t>By Victoria J. Coe</a:t>
            </a:r>
          </a:p>
        </p:txBody>
      </p:sp>
      <p:sp>
        <p:nvSpPr>
          <p:cNvPr id="3" name="TextBox 2">
            <a:extLst>
              <a:ext uri="{FF2B5EF4-FFF2-40B4-BE49-F238E27FC236}">
                <a16:creationId xmlns:a16="http://schemas.microsoft.com/office/drawing/2014/main" id="{4B3C6A1A-F8EA-4ACA-9961-1D546617C1E6}"/>
              </a:ext>
            </a:extLst>
          </p:cNvPr>
          <p:cNvSpPr txBox="1"/>
          <p:nvPr/>
        </p:nvSpPr>
        <p:spPr>
          <a:xfrm>
            <a:off x="6497598" y="3539763"/>
            <a:ext cx="5446716" cy="3093154"/>
          </a:xfrm>
          <a:prstGeom prst="rect">
            <a:avLst/>
          </a:prstGeom>
          <a:noFill/>
        </p:spPr>
        <p:txBody>
          <a:bodyPr wrap="square" rtlCol="0">
            <a:spAutoFit/>
          </a:bodyPr>
          <a:lstStyle/>
          <a:p>
            <a:r>
              <a:rPr lang="en-US" sz="1300" b="1" i="0" dirty="0">
                <a:solidFill>
                  <a:schemeClr val="bg1"/>
                </a:solidFill>
                <a:effectLst/>
                <a:latin typeface="Fort-Book"/>
              </a:rPr>
              <a:t>Fenway is an excitable and endlessly energetic Jack Russell terrier. He lives in the city with Food Lady, Fetch Man, and—of course—his beloved short human and best-friend-in-the-world, Hattie. </a:t>
            </a:r>
            <a:br>
              <a:rPr lang="en-US" sz="1300" b="1" dirty="0">
                <a:solidFill>
                  <a:schemeClr val="bg1"/>
                </a:solidFill>
              </a:rPr>
            </a:br>
            <a:br>
              <a:rPr lang="en-US" sz="1300" b="1" dirty="0">
                <a:solidFill>
                  <a:schemeClr val="bg1"/>
                </a:solidFill>
              </a:rPr>
            </a:br>
            <a:r>
              <a:rPr lang="en-US" sz="1300" b="1" i="0" dirty="0">
                <a:solidFill>
                  <a:schemeClr val="bg1"/>
                </a:solidFill>
                <a:effectLst/>
                <a:latin typeface="Fort-Book"/>
              </a:rPr>
              <a:t>But when his family moves to the suburbs, Fenway faces a world of changes. He’s pretty pleased with the huge Dog Park behind his new home, but he’s </a:t>
            </a:r>
            <a:r>
              <a:rPr lang="en-US" sz="1300" b="1" i="1" dirty="0">
                <a:solidFill>
                  <a:schemeClr val="bg1"/>
                </a:solidFill>
                <a:effectLst/>
                <a:latin typeface="Fort-Book"/>
              </a:rPr>
              <a:t>not </a:t>
            </a:r>
            <a:r>
              <a:rPr lang="en-US" sz="1300" b="1" i="0" dirty="0">
                <a:solidFill>
                  <a:schemeClr val="bg1"/>
                </a:solidFill>
                <a:effectLst/>
                <a:latin typeface="Fort-Book"/>
              </a:rPr>
              <a:t>so happy about the Evil Squirrels that taunt him from the trees, the super-slippery Wicked Floor in the Eating Room, and the changes that have come over Hattie lately. Rather than playing with Fenway, she seems more interested in her new short human friend and learning to play baseball. His friends in the Dog Park next door say Hattie is outgrowing him, but that can’t be right. And he’s going to prove it!</a:t>
            </a:r>
            <a:br>
              <a:rPr lang="en-US" sz="1300" b="1" dirty="0">
                <a:solidFill>
                  <a:schemeClr val="bg1"/>
                </a:solidFill>
              </a:rPr>
            </a:br>
            <a:br>
              <a:rPr lang="en-US" sz="1300" b="1" dirty="0">
                <a:solidFill>
                  <a:schemeClr val="bg1"/>
                </a:solidFill>
              </a:rPr>
            </a:br>
            <a:r>
              <a:rPr lang="en-US" sz="1300" b="1" i="0" dirty="0">
                <a:solidFill>
                  <a:schemeClr val="bg1"/>
                </a:solidFill>
                <a:effectLst/>
                <a:latin typeface="Fort-Book"/>
              </a:rPr>
              <a:t>Get a dog’s-eye view of the world in this heartwarming, enthusiastic “tail” about two best friends.</a:t>
            </a:r>
            <a:endParaRPr lang="en-US" sz="1300" b="1" dirty="0">
              <a:solidFill>
                <a:schemeClr val="bg1"/>
              </a:solidFill>
              <a:latin typeface="Source Sans Pro Black" panose="020B0803030403020204" pitchFamily="34" charset="0"/>
              <a:ea typeface="Source Sans Pro Black" panose="020B0803030403020204" pitchFamily="34" charset="0"/>
            </a:endParaRPr>
          </a:p>
        </p:txBody>
      </p:sp>
      <p:sp>
        <p:nvSpPr>
          <p:cNvPr id="4" name="TextBox 3">
            <a:extLst>
              <a:ext uri="{FF2B5EF4-FFF2-40B4-BE49-F238E27FC236}">
                <a16:creationId xmlns:a16="http://schemas.microsoft.com/office/drawing/2014/main" id="{2BE96328-7AE4-470F-9798-FB1541DEFCD9}"/>
              </a:ext>
            </a:extLst>
          </p:cNvPr>
          <p:cNvSpPr txBox="1"/>
          <p:nvPr/>
        </p:nvSpPr>
        <p:spPr>
          <a:xfrm>
            <a:off x="337624" y="225083"/>
            <a:ext cx="2472152" cy="830997"/>
          </a:xfrm>
          <a:prstGeom prst="rect">
            <a:avLst/>
          </a:prstGeom>
          <a:noFill/>
        </p:spPr>
        <p:txBody>
          <a:bodyPr wrap="none" rtlCol="0">
            <a:spAutoFit/>
          </a:bodyPr>
          <a:lstStyle/>
          <a:p>
            <a:r>
              <a:rPr lang="en-US" sz="4800" b="1" dirty="0">
                <a:solidFill>
                  <a:schemeClr val="bg1"/>
                </a:solidFill>
                <a:latin typeface="Source Sans Pro Black" panose="020B0803030403020204" pitchFamily="34" charset="0"/>
                <a:ea typeface="Source Sans Pro Black" panose="020B0803030403020204" pitchFamily="34" charset="0"/>
              </a:rPr>
              <a:t>Literacy</a:t>
            </a:r>
            <a:endParaRPr lang="en-US" b="1" dirty="0">
              <a:solidFill>
                <a:schemeClr val="bg1"/>
              </a:solidFill>
              <a:latin typeface="Source Sans Pro Black" panose="020B0803030403020204" pitchFamily="34" charset="0"/>
              <a:ea typeface="Source Sans Pro Black" panose="020B0803030403020204" pitchFamily="34" charset="0"/>
            </a:endParaRPr>
          </a:p>
        </p:txBody>
      </p:sp>
      <p:pic>
        <p:nvPicPr>
          <p:cNvPr id="7" name="Picture 6" descr="A picture containing text, dog, yellow&#10;&#10;Description automatically generated">
            <a:extLst>
              <a:ext uri="{FF2B5EF4-FFF2-40B4-BE49-F238E27FC236}">
                <a16:creationId xmlns:a16="http://schemas.microsoft.com/office/drawing/2014/main" id="{F895C7E4-476D-4C41-8252-827BD5BF0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2816" y="271597"/>
            <a:ext cx="2062836" cy="3157403"/>
          </a:xfrm>
          <a:prstGeom prst="rect">
            <a:avLst/>
          </a:prstGeom>
        </p:spPr>
      </p:pic>
      <p:pic>
        <p:nvPicPr>
          <p:cNvPr id="11" name="Picture 10" descr="A picture containing indoor, window, plant&#10;&#10;Description automatically generated">
            <a:extLst>
              <a:ext uri="{FF2B5EF4-FFF2-40B4-BE49-F238E27FC236}">
                <a16:creationId xmlns:a16="http://schemas.microsoft.com/office/drawing/2014/main" id="{B9FAF81A-685F-45C9-BDB2-AC20705705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891" y="1671956"/>
            <a:ext cx="4980819" cy="3735614"/>
          </a:xfrm>
          <a:prstGeom prst="rect">
            <a:avLst/>
          </a:prstGeom>
        </p:spPr>
      </p:pic>
    </p:spTree>
    <p:extLst>
      <p:ext uri="{BB962C8B-B14F-4D97-AF65-F5344CB8AC3E}">
        <p14:creationId xmlns:p14="http://schemas.microsoft.com/office/powerpoint/2010/main" val="3692677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3516C0-892E-4890-899F-631B8C0EAF4F}"/>
              </a:ext>
            </a:extLst>
          </p:cNvPr>
          <p:cNvSpPr txBox="1"/>
          <p:nvPr/>
        </p:nvSpPr>
        <p:spPr>
          <a:xfrm>
            <a:off x="225083" y="86099"/>
            <a:ext cx="2566728" cy="523220"/>
          </a:xfrm>
          <a:prstGeom prst="rect">
            <a:avLst/>
          </a:prstGeom>
          <a:noFill/>
        </p:spPr>
        <p:txBody>
          <a:bodyPr wrap="none" rtlCol="0">
            <a:spAutoFit/>
          </a:bodyPr>
          <a:lstStyle/>
          <a:p>
            <a:r>
              <a:rPr lang="en-US" sz="2800" b="1" dirty="0">
                <a:solidFill>
                  <a:schemeClr val="bg1"/>
                </a:solidFill>
                <a:latin typeface="Source Sans Pro Black" panose="020B0803030403020204" pitchFamily="34" charset="0"/>
                <a:ea typeface="Source Sans Pro Black" panose="020B0803030403020204" pitchFamily="34" charset="0"/>
              </a:rPr>
              <a:t>Our First Week</a:t>
            </a:r>
          </a:p>
        </p:txBody>
      </p:sp>
      <p:pic>
        <p:nvPicPr>
          <p:cNvPr id="5" name="Picture 4" descr="A group of people in a gym&#10;&#10;Description automatically generated with medium confidence">
            <a:extLst>
              <a:ext uri="{FF2B5EF4-FFF2-40B4-BE49-F238E27FC236}">
                <a16:creationId xmlns:a16="http://schemas.microsoft.com/office/drawing/2014/main" id="{266A60ED-448B-4D15-BA15-8962A7BAD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7503" y="851744"/>
            <a:ext cx="3345276" cy="2508956"/>
          </a:xfrm>
          <a:prstGeom prst="rect">
            <a:avLst/>
          </a:prstGeom>
        </p:spPr>
      </p:pic>
      <p:pic>
        <p:nvPicPr>
          <p:cNvPr id="9" name="Picture 8" descr="A group of people walking outside of a building&#10;&#10;Description automatically generated with low confidence">
            <a:extLst>
              <a:ext uri="{FF2B5EF4-FFF2-40B4-BE49-F238E27FC236}">
                <a16:creationId xmlns:a16="http://schemas.microsoft.com/office/drawing/2014/main" id="{EDBEE907-DCA7-4CFE-A3D8-525083096C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536" y="816179"/>
            <a:ext cx="3464182" cy="2598135"/>
          </a:xfrm>
          <a:prstGeom prst="rect">
            <a:avLst/>
          </a:prstGeom>
        </p:spPr>
      </p:pic>
      <p:pic>
        <p:nvPicPr>
          <p:cNvPr id="12" name="Picture 11" descr="A picture containing tree, outdoor, decorated, plant&#10;&#10;Description automatically generated">
            <a:extLst>
              <a:ext uri="{FF2B5EF4-FFF2-40B4-BE49-F238E27FC236}">
                <a16:creationId xmlns:a16="http://schemas.microsoft.com/office/drawing/2014/main" id="{5868B488-7CB1-4B7C-9625-D10B480726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7576" y="816179"/>
            <a:ext cx="4388728" cy="3291544"/>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614C9D0E-6252-48AE-B1D8-5FA49DFC38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7503" y="3858400"/>
            <a:ext cx="1635105" cy="1226328"/>
          </a:xfrm>
          <a:prstGeom prst="rect">
            <a:avLst/>
          </a:prstGeom>
        </p:spPr>
      </p:pic>
      <p:pic>
        <p:nvPicPr>
          <p:cNvPr id="16" name="Picture 15" descr="A drawing on a white board&#10;&#10;Description automatically generated with low confidence">
            <a:extLst>
              <a:ext uri="{FF2B5EF4-FFF2-40B4-BE49-F238E27FC236}">
                <a16:creationId xmlns:a16="http://schemas.microsoft.com/office/drawing/2014/main" id="{E7F20E2A-3F13-40CB-8027-D01BDA4AFD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2627" y="3858400"/>
            <a:ext cx="1635105" cy="1226328"/>
          </a:xfrm>
          <a:prstGeom prst="rect">
            <a:avLst/>
          </a:prstGeom>
        </p:spPr>
      </p:pic>
      <p:pic>
        <p:nvPicPr>
          <p:cNvPr id="18" name="Picture 17" descr="A picture containing text, stationary, envelope&#10;&#10;Description automatically generated">
            <a:extLst>
              <a:ext uri="{FF2B5EF4-FFF2-40B4-BE49-F238E27FC236}">
                <a16:creationId xmlns:a16="http://schemas.microsoft.com/office/drawing/2014/main" id="{6F004787-AD7A-490D-B2CF-FEF6F1B2D3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02608" y="4779928"/>
            <a:ext cx="1635105" cy="1226328"/>
          </a:xfrm>
          <a:prstGeom prst="rect">
            <a:avLst/>
          </a:prstGeom>
        </p:spPr>
      </p:pic>
      <p:pic>
        <p:nvPicPr>
          <p:cNvPr id="20" name="Picture 19" descr="A picture containing text, stationary, envelope&#10;&#10;Description automatically generated">
            <a:extLst>
              <a:ext uri="{FF2B5EF4-FFF2-40B4-BE49-F238E27FC236}">
                <a16:creationId xmlns:a16="http://schemas.microsoft.com/office/drawing/2014/main" id="{48D4540D-C8D9-4596-B23E-393903B41F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53047" y="5606337"/>
            <a:ext cx="1635105" cy="1226328"/>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2D0C67C5-9F80-42BE-8E49-CE6245A473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7942" y="4753600"/>
            <a:ext cx="1635105" cy="1226328"/>
          </a:xfrm>
          <a:prstGeom prst="rect">
            <a:avLst/>
          </a:prstGeom>
        </p:spPr>
      </p:pic>
      <p:pic>
        <p:nvPicPr>
          <p:cNvPr id="24" name="Picture 23" descr="A white paper with writing on it&#10;&#10;Description automatically generated with low confidence">
            <a:extLst>
              <a:ext uri="{FF2B5EF4-FFF2-40B4-BE49-F238E27FC236}">
                <a16:creationId xmlns:a16="http://schemas.microsoft.com/office/drawing/2014/main" id="{CC8F4966-9719-446F-AA50-E6F24A04A0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2837" y="5653573"/>
            <a:ext cx="1635105" cy="1226328"/>
          </a:xfrm>
          <a:prstGeom prst="rect">
            <a:avLst/>
          </a:prstGeom>
        </p:spPr>
      </p:pic>
      <p:pic>
        <p:nvPicPr>
          <p:cNvPr id="26" name="Picture 25" descr="A picture containing text, businesscard, envelope&#10;&#10;Description automatically generated">
            <a:extLst>
              <a:ext uri="{FF2B5EF4-FFF2-40B4-BE49-F238E27FC236}">
                <a16:creationId xmlns:a16="http://schemas.microsoft.com/office/drawing/2014/main" id="{00FE370A-A049-4421-B9E3-B2BCA65EAB4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47732" y="4779928"/>
            <a:ext cx="1635105" cy="1226328"/>
          </a:xfrm>
          <a:prstGeom prst="rect">
            <a:avLst/>
          </a:prstGeom>
        </p:spPr>
      </p:pic>
      <p:pic>
        <p:nvPicPr>
          <p:cNvPr id="28" name="Picture 27" descr="A picture containing text, whiteboard&#10;&#10;Description automatically generated">
            <a:extLst>
              <a:ext uri="{FF2B5EF4-FFF2-40B4-BE49-F238E27FC236}">
                <a16:creationId xmlns:a16="http://schemas.microsoft.com/office/drawing/2014/main" id="{9F91CC69-C8F5-47D8-94ED-B9B6E0CC789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12627" y="5611712"/>
            <a:ext cx="1635105" cy="1226328"/>
          </a:xfrm>
          <a:prstGeom prst="rect">
            <a:avLst/>
          </a:prstGeom>
        </p:spPr>
      </p:pic>
      <p:pic>
        <p:nvPicPr>
          <p:cNvPr id="30" name="Picture 29" descr="A picture containing text, whiteboard&#10;&#10;Description automatically generated">
            <a:extLst>
              <a:ext uri="{FF2B5EF4-FFF2-40B4-BE49-F238E27FC236}">
                <a16:creationId xmlns:a16="http://schemas.microsoft.com/office/drawing/2014/main" id="{0E5C1832-2A3A-467F-8460-F14D846B381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7522" y="4753600"/>
            <a:ext cx="1635105" cy="1226328"/>
          </a:xfrm>
          <a:prstGeom prst="rect">
            <a:avLst/>
          </a:prstGeom>
        </p:spPr>
      </p:pic>
    </p:spTree>
    <p:extLst>
      <p:ext uri="{BB962C8B-B14F-4D97-AF65-F5344CB8AC3E}">
        <p14:creationId xmlns:p14="http://schemas.microsoft.com/office/powerpoint/2010/main" val="2901165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57B2A1-636C-4C19-A3FF-59A821543915}"/>
              </a:ext>
            </a:extLst>
          </p:cNvPr>
          <p:cNvSpPr txBox="1"/>
          <p:nvPr/>
        </p:nvSpPr>
        <p:spPr>
          <a:xfrm>
            <a:off x="133194" y="0"/>
            <a:ext cx="7187715" cy="3785652"/>
          </a:xfrm>
          <a:prstGeom prst="rect">
            <a:avLst/>
          </a:prstGeom>
          <a:noFill/>
        </p:spPr>
        <p:txBody>
          <a:bodyPr wrap="square" rtlCol="0">
            <a:spAutoFit/>
          </a:bodyPr>
          <a:lstStyle/>
          <a:p>
            <a:r>
              <a:rPr lang="en-US" sz="2400" u="sng" dirty="0">
                <a:solidFill>
                  <a:schemeClr val="bg1"/>
                </a:solidFill>
                <a:latin typeface="Source Sans Pro Black" panose="020B0803030403020204" pitchFamily="34" charset="0"/>
                <a:ea typeface="Source Sans Pro Black" panose="020B0803030403020204" pitchFamily="34" charset="0"/>
              </a:rPr>
              <a:t>Contact Information:</a:t>
            </a:r>
          </a:p>
          <a:p>
            <a:r>
              <a:rPr lang="en-US" sz="2400" dirty="0">
                <a:solidFill>
                  <a:schemeClr val="bg1"/>
                </a:solidFill>
                <a:latin typeface="Source Sans Pro Black" panose="020B0803030403020204" pitchFamily="34" charset="0"/>
                <a:ea typeface="Source Sans Pro Black" panose="020B0803030403020204" pitchFamily="34" charset="0"/>
              </a:rPr>
              <a:t>Class Dojo!</a:t>
            </a:r>
          </a:p>
          <a:p>
            <a:r>
              <a:rPr lang="en-US" sz="2400" dirty="0">
                <a:solidFill>
                  <a:schemeClr val="bg1"/>
                </a:solidFill>
                <a:latin typeface="Source Sans Pro Black" panose="020B0803030403020204" pitchFamily="34" charset="0"/>
                <a:ea typeface="Source Sans Pro Black" panose="020B0803030403020204" pitchFamily="34" charset="0"/>
              </a:rPr>
              <a:t>School: (506) 547-7440</a:t>
            </a:r>
          </a:p>
          <a:p>
            <a:r>
              <a:rPr lang="en-US" sz="2400" dirty="0">
                <a:solidFill>
                  <a:schemeClr val="bg1"/>
                </a:solidFill>
                <a:latin typeface="Source Sans Pro Black" panose="020B0803030403020204" pitchFamily="34" charset="0"/>
                <a:ea typeface="Source Sans Pro Black" panose="020B0803030403020204" pitchFamily="34" charset="0"/>
              </a:rPr>
              <a:t>Cell: See weekly communicator for number</a:t>
            </a:r>
          </a:p>
          <a:p>
            <a:r>
              <a:rPr lang="en-US" sz="2400" dirty="0">
                <a:solidFill>
                  <a:schemeClr val="bg1"/>
                </a:solidFill>
                <a:latin typeface="Source Sans Pro Black" panose="020B0803030403020204" pitchFamily="34" charset="0"/>
                <a:ea typeface="Source Sans Pro Black" panose="020B0803030403020204" pitchFamily="34" charset="0"/>
              </a:rPr>
              <a:t>Email: </a:t>
            </a:r>
            <a:r>
              <a:rPr lang="en-US" sz="2400" dirty="0">
                <a:solidFill>
                  <a:schemeClr val="bg1"/>
                </a:solidFill>
                <a:latin typeface="Source Sans Pro Black" panose="020B0803030403020204" pitchFamily="34" charset="0"/>
                <a:ea typeface="Source Sans Pro Black" panose="020B0803030403020204" pitchFamily="34" charset="0"/>
                <a:hlinkClick r:id="rId3"/>
              </a:rPr>
              <a:t>jaimie.spriggs@nbed.nb.ca</a:t>
            </a:r>
            <a:endParaRPr lang="en-US" sz="2400" dirty="0">
              <a:solidFill>
                <a:schemeClr val="bg1"/>
              </a:solidFill>
              <a:latin typeface="Source Sans Pro Black" panose="020B0803030403020204" pitchFamily="34" charset="0"/>
              <a:ea typeface="Source Sans Pro Black" panose="020B0803030403020204" pitchFamily="34" charset="0"/>
            </a:endParaRPr>
          </a:p>
          <a:p>
            <a:endParaRPr lang="en-US" sz="2400" dirty="0">
              <a:solidFill>
                <a:schemeClr val="bg1"/>
              </a:solidFill>
              <a:latin typeface="Source Sans Pro Black" panose="020B0803030403020204" pitchFamily="34" charset="0"/>
              <a:ea typeface="Source Sans Pro Black" panose="020B0803030403020204" pitchFamily="34" charset="0"/>
            </a:endParaRPr>
          </a:p>
          <a:p>
            <a:r>
              <a:rPr lang="en-US" sz="2400" u="sng" dirty="0">
                <a:solidFill>
                  <a:schemeClr val="bg1"/>
                </a:solidFill>
                <a:latin typeface="Source Sans Pro Black" panose="020B0803030403020204" pitchFamily="34" charset="0"/>
                <a:ea typeface="Source Sans Pro Black" panose="020B0803030403020204" pitchFamily="34" charset="0"/>
              </a:rPr>
              <a:t>Follow our adventures:</a:t>
            </a:r>
            <a:r>
              <a:rPr lang="en-US" sz="2400" u="sng" dirty="0">
                <a:latin typeface="Source Sans Pro Black" panose="020B0803030403020204" pitchFamily="34" charset="0"/>
                <a:ea typeface="Source Sans Pro Black" panose="020B0803030403020204" pitchFamily="34" charset="0"/>
              </a:rPr>
              <a:t> </a:t>
            </a:r>
          </a:p>
          <a:p>
            <a:r>
              <a:rPr lang="en-US" sz="2400" b="1" dirty="0">
                <a:solidFill>
                  <a:schemeClr val="bg1"/>
                </a:solidFill>
                <a:latin typeface="Source Sans Pro Black" panose="020B0803030403020204" pitchFamily="34" charset="0"/>
                <a:ea typeface="Source Sans Pro Black" panose="020B0803030403020204" pitchFamily="34" charset="0"/>
              </a:rPr>
              <a:t>Website: je.nbed.nb.ca</a:t>
            </a:r>
          </a:p>
          <a:p>
            <a:r>
              <a:rPr lang="en-US" sz="2400" b="1" dirty="0">
                <a:solidFill>
                  <a:schemeClr val="bg1"/>
                </a:solidFill>
                <a:latin typeface="Source Sans Pro Black" panose="020B0803030403020204" pitchFamily="34" charset="0"/>
                <a:ea typeface="Source Sans Pro Black" panose="020B0803030403020204" pitchFamily="34" charset="0"/>
              </a:rPr>
              <a:t>Twitter: @janevilleschool</a:t>
            </a:r>
          </a:p>
          <a:p>
            <a:r>
              <a:rPr lang="en-US" sz="2400" b="1" dirty="0">
                <a:solidFill>
                  <a:schemeClr val="bg1"/>
                </a:solidFill>
                <a:latin typeface="Source Sans Pro Black" panose="020B0803030403020204" pitchFamily="34" charset="0"/>
                <a:ea typeface="Source Sans Pro Black" panose="020B0803030403020204" pitchFamily="34" charset="0"/>
              </a:rPr>
              <a:t>Facebook: </a:t>
            </a:r>
            <a:r>
              <a:rPr lang="en-US" sz="2400" b="1" dirty="0" err="1">
                <a:solidFill>
                  <a:schemeClr val="bg1"/>
                </a:solidFill>
                <a:latin typeface="Source Sans Pro Black" panose="020B0803030403020204" pitchFamily="34" charset="0"/>
                <a:ea typeface="Source Sans Pro Black" panose="020B0803030403020204" pitchFamily="34" charset="0"/>
              </a:rPr>
              <a:t>Janeville</a:t>
            </a:r>
            <a:r>
              <a:rPr lang="en-US" sz="2400" b="1" dirty="0">
                <a:solidFill>
                  <a:schemeClr val="bg1"/>
                </a:solidFill>
                <a:latin typeface="Source Sans Pro Black" panose="020B0803030403020204" pitchFamily="34" charset="0"/>
                <a:ea typeface="Source Sans Pro Black" panose="020B0803030403020204" pitchFamily="34" charset="0"/>
              </a:rPr>
              <a:t> Elementary School</a:t>
            </a:r>
          </a:p>
        </p:txBody>
      </p:sp>
    </p:spTree>
    <p:extLst>
      <p:ext uri="{BB962C8B-B14F-4D97-AF65-F5344CB8AC3E}">
        <p14:creationId xmlns:p14="http://schemas.microsoft.com/office/powerpoint/2010/main" val="29663309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FC0699B40BE6D4A809C839B25A0A161" ma:contentTypeVersion="8" ma:contentTypeDescription="Create a new document." ma:contentTypeScope="" ma:versionID="7ebe729cc3dfe1189e3faf751872be41">
  <xsd:schema xmlns:xsd="http://www.w3.org/2001/XMLSchema" xmlns:xs="http://www.w3.org/2001/XMLSchema" xmlns:p="http://schemas.microsoft.com/office/2006/metadata/properties" xmlns:ns3="99533fa5-019a-4204-905a-8dca9a126e49" targetNamespace="http://schemas.microsoft.com/office/2006/metadata/properties" ma:root="true" ma:fieldsID="db41d162f21ec0f1806c4c628c745159" ns3:_="">
    <xsd:import namespace="99533fa5-019a-4204-905a-8dca9a126e4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533fa5-019a-4204-905a-8dca9a126e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BD3115-4E5D-4992-8E7D-C03FC57422CF}">
  <ds:schemaRefs>
    <ds:schemaRef ds:uri="http://schemas.microsoft.com/office/2006/metadata/properties"/>
    <ds:schemaRef ds:uri="http://purl.org/dc/elements/1.1/"/>
    <ds:schemaRef ds:uri="http://purl.org/dc/dcmitype/"/>
    <ds:schemaRef ds:uri="http://purl.org/dc/terms/"/>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99533fa5-019a-4204-905a-8dca9a126e49"/>
  </ds:schemaRefs>
</ds:datastoreItem>
</file>

<file path=customXml/itemProps2.xml><?xml version="1.0" encoding="utf-8"?>
<ds:datastoreItem xmlns:ds="http://schemas.openxmlformats.org/officeDocument/2006/customXml" ds:itemID="{B32D0535-1149-45D5-910A-DAD99F96CC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533fa5-019a-4204-905a-8dca9a126e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B45D478-A1FB-4669-AB69-23D2B055EF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609</TotalTime>
  <Words>513</Words>
  <Application>Microsoft Office PowerPoint</Application>
  <PresentationFormat>Widescreen</PresentationFormat>
  <Paragraphs>55</Paragraphs>
  <Slides>11</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11</vt:i4>
      </vt:variant>
    </vt:vector>
  </HeadingPairs>
  <TitlesOfParts>
    <vt:vector size="22" baseType="lpstr">
      <vt:lpstr>Arial</vt:lpstr>
      <vt:lpstr>Barlow Condensed</vt:lpstr>
      <vt:lpstr>Calibri</vt:lpstr>
      <vt:lpstr>Calibri Light</vt:lpstr>
      <vt:lpstr>Century Gothic</vt:lpstr>
      <vt:lpstr>Fort-Book</vt:lpstr>
      <vt:lpstr>Homemade Apple</vt:lpstr>
      <vt:lpstr>Poppins</vt:lpstr>
      <vt:lpstr>Source Sans Pro Black</vt:lpstr>
      <vt:lpstr>Office Theme</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Spriggs, Jaimie (ASD-N)</dc:creator>
  <cp:lastModifiedBy>Spriggs, Jaimie (ASD-N)</cp:lastModifiedBy>
  <cp:revision>45</cp:revision>
  <dcterms:created xsi:type="dcterms:W3CDTF">2020-09-23T01:10:13Z</dcterms:created>
  <dcterms:modified xsi:type="dcterms:W3CDTF">2021-09-15T20:54:49Z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0x010100BFC0699B40BE6D4A809C839B25A0A161</vt:lpwstr>
  </property>
</Properties>
</file>